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8" r:id="rId2"/>
    <p:sldId id="264" r:id="rId3"/>
    <p:sldId id="268" r:id="rId4"/>
    <p:sldId id="269" r:id="rId5"/>
    <p:sldId id="271" r:id="rId6"/>
    <p:sldId id="272" r:id="rId7"/>
    <p:sldId id="273" r:id="rId8"/>
    <p:sldId id="274" r:id="rId9"/>
    <p:sldId id="275" r:id="rId10"/>
    <p:sldId id="276" r:id="rId11"/>
  </p:sldIdLst>
  <p:sldSz cx="9144000" cy="6858000" type="screen4x3"/>
  <p:notesSz cx="6858000" cy="9144000"/>
  <p:embeddedFontLst>
    <p:embeddedFont>
      <p:font typeface="Twinkl" panose="020B0604020202020204" pitchFamily="2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1" autoAdjust="0"/>
    <p:restoredTop sz="94660"/>
  </p:normalViewPr>
  <p:slideViewPr>
    <p:cSldViewPr snapToGrid="0">
      <p:cViewPr varScale="1">
        <p:scale>
          <a:sx n="91" d="100"/>
          <a:sy n="91" d="100"/>
        </p:scale>
        <p:origin x="1308" y="9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478922-7080-43CD-86CE-CAC7438897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2C3873-9CE3-4B52-9C00-F1C2EAC9E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F8A477-D8BC-4587-9389-80FB37CFF6DA}" type="datetimeFigureOut">
              <a:rPr lang="en-GB"/>
              <a:pPr>
                <a:defRPr/>
              </a:pPr>
              <a:t>23/04/2020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0B762-B9E0-455E-97C8-F8CF3AE5F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64874-C244-4AF0-9CCB-01E448143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125FCD-1432-473F-B5B2-24617B5513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700736-60DB-40EC-9011-54464BF95F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9A4E74-BA81-4067-98C6-A6C99A3FF0D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C61753-6ED9-46D6-8081-9B315A63D6D8}" type="datetimeFigureOut">
              <a:rPr lang="en-GB"/>
              <a:pPr>
                <a:defRPr/>
              </a:pPr>
              <a:t>23/04/2020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2D2294B-1914-450B-A87B-EE6090C54A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C761363-0BC1-4BDF-AE3A-4695AFF53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C531F-EF59-44AB-A3E2-923EE7D916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62EE1-40E8-441D-B784-4DC546DA41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F6647B-6055-48D5-B0EE-0B24D4A1B9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27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DC04FD-2216-4131-9B1D-9D26EA75C0A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333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2931FED-83D8-428D-957B-4A00C543E1DE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10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54E8AB9-4E8B-46AB-BBED-BD19258D1E3B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51429F6-DAA1-4E7E-B882-8A7B69640811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2C9563-4F1D-4B1E-B8C6-982C6D2731DB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E29398-283B-4C96-AE91-AED6755400A9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A6C9DFC0-2A72-48DA-BEE3-BA7741FFE7B3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80186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846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6vhnEjmq2I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>
                <a:hlinkClick r:id="rId2"/>
              </a:rPr>
              <a:t>https://www.youtube.com/watch?v=A6vhnEjmq2I</a:t>
            </a:r>
            <a:endParaRPr lang="en-GB" altLang="en-US"/>
          </a:p>
          <a:p>
            <a:pPr algn="ctr"/>
            <a:endParaRPr lang="en-GB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4FE17E-2121-46C0-9490-5E63AF5353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r="3063" b="-843"/>
          <a:stretch/>
        </p:blipFill>
        <p:spPr>
          <a:xfrm>
            <a:off x="784949" y="2108886"/>
            <a:ext cx="7553971" cy="3995351"/>
          </a:xfrm>
          <a:prstGeom prst="roundRect">
            <a:avLst>
              <a:gd name="adj" fmla="val 6770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EF959CD-589D-4A92-A433-28C7881E323F}"/>
              </a:ext>
            </a:extLst>
          </p:cNvPr>
          <p:cNvSpPr/>
          <p:nvPr/>
        </p:nvSpPr>
        <p:spPr>
          <a:xfrm>
            <a:off x="784225" y="774700"/>
            <a:ext cx="7632700" cy="10461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 princess was saved and the villagers were overjoyed!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95E2C78-953F-49AA-8DF0-211BE0286C18}"/>
              </a:ext>
            </a:extLst>
          </p:cNvPr>
          <p:cNvSpPr/>
          <p:nvPr/>
        </p:nvSpPr>
        <p:spPr>
          <a:xfrm>
            <a:off x="784225" y="774700"/>
            <a:ext cx="7632700" cy="10461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Once upon a time there lived a knight called George.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0259C3-2E8C-4C7A-93CA-CFF60DA63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2" b="3603"/>
          <a:stretch/>
        </p:blipFill>
        <p:spPr>
          <a:xfrm>
            <a:off x="784951" y="2100649"/>
            <a:ext cx="7553971" cy="4022176"/>
          </a:xfrm>
          <a:prstGeom prst="roundRect">
            <a:avLst>
              <a:gd name="adj" fmla="val 7165"/>
            </a:avLst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209E042-9FC7-4162-863B-42A4952877E8}"/>
              </a:ext>
            </a:extLst>
          </p:cNvPr>
          <p:cNvSpPr/>
          <p:nvPr/>
        </p:nvSpPr>
        <p:spPr>
          <a:xfrm>
            <a:off x="784225" y="774700"/>
            <a:ext cx="7632700" cy="10461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During his many travels he came across a village.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466570-E45F-4364-9FF5-0C43D9D8B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1" y="2100649"/>
            <a:ext cx="7553971" cy="4022176"/>
          </a:xfrm>
          <a:prstGeom prst="roundRect">
            <a:avLst>
              <a:gd name="adj" fmla="val 7451"/>
            </a:avLst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9FB764-E4D1-483F-9B4B-CF4DA8C4D7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" b="5616"/>
          <a:stretch/>
        </p:blipFill>
        <p:spPr>
          <a:xfrm>
            <a:off x="784950" y="2100649"/>
            <a:ext cx="7553971" cy="4003589"/>
          </a:xfrm>
          <a:prstGeom prst="roundRect">
            <a:avLst>
              <a:gd name="adj" fmla="val 7202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29BD5C7-7183-46F0-A8DD-BE35DBA35802}"/>
              </a:ext>
            </a:extLst>
          </p:cNvPr>
          <p:cNvSpPr/>
          <p:nvPr/>
        </p:nvSpPr>
        <p:spPr>
          <a:xfrm>
            <a:off x="784225" y="774700"/>
            <a:ext cx="7632700" cy="10461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 villagers were very unhappy because of a dragon that lived in a nearby lake.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1BFFA0-26A4-42D0-AE38-12B9E50B8C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5"/>
          <a:stretch/>
        </p:blipFill>
        <p:spPr>
          <a:xfrm>
            <a:off x="784950" y="2108886"/>
            <a:ext cx="7553971" cy="3995352"/>
          </a:xfrm>
          <a:prstGeom prst="roundRect">
            <a:avLst>
              <a:gd name="adj" fmla="val 6564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4C8EDA-84D9-4910-A746-67D4DC946BCB}"/>
              </a:ext>
            </a:extLst>
          </p:cNvPr>
          <p:cNvSpPr/>
          <p:nvPr/>
        </p:nvSpPr>
        <p:spPr>
          <a:xfrm>
            <a:off x="784225" y="774700"/>
            <a:ext cx="7632700" cy="10461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Every day the dragon demanded that they sacrifice a beautiful maiden.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12A2AA-47DC-4ABD-8917-DD691754D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0"/>
          <a:stretch/>
        </p:blipFill>
        <p:spPr>
          <a:xfrm>
            <a:off x="784950" y="2108886"/>
            <a:ext cx="7553971" cy="3995352"/>
          </a:xfrm>
          <a:prstGeom prst="roundRect">
            <a:avLst>
              <a:gd name="adj" fmla="val 6976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A0325BF-DB1D-4855-A9E4-17DE9BE2B3CD}"/>
              </a:ext>
            </a:extLst>
          </p:cNvPr>
          <p:cNvSpPr/>
          <p:nvPr/>
        </p:nvSpPr>
        <p:spPr>
          <a:xfrm>
            <a:off x="784225" y="774700"/>
            <a:ext cx="7632700" cy="10461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 maidens were chosen by lottery.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That day the lot fell on the king’s daughter.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7B30B-3F94-4FC5-B944-7FA1655EA1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" b="3076"/>
          <a:stretch/>
        </p:blipFill>
        <p:spPr>
          <a:xfrm>
            <a:off x="784950" y="2108886"/>
            <a:ext cx="7553971" cy="3995351"/>
          </a:xfrm>
          <a:prstGeom prst="roundRect">
            <a:avLst>
              <a:gd name="adj" fmla="val 6770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3399531-0A8B-4577-818D-1CF16C63ABD6}"/>
              </a:ext>
            </a:extLst>
          </p:cNvPr>
          <p:cNvSpPr/>
          <p:nvPr/>
        </p:nvSpPr>
        <p:spPr>
          <a:xfrm>
            <a:off x="784225" y="774700"/>
            <a:ext cx="7632700" cy="10461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George decided to slay the dragon and save the princess.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6827B3-9A35-4066-B3E7-5B29ED4BE8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6"/>
          <a:stretch/>
        </p:blipFill>
        <p:spPr>
          <a:xfrm>
            <a:off x="784950" y="2117123"/>
            <a:ext cx="7553971" cy="3987113"/>
          </a:xfrm>
          <a:prstGeom prst="roundRect">
            <a:avLst>
              <a:gd name="adj" fmla="val 6336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594E99A-FB1F-4351-9EA7-57C348DBC2C1}"/>
              </a:ext>
            </a:extLst>
          </p:cNvPr>
          <p:cNvSpPr/>
          <p:nvPr/>
        </p:nvSpPr>
        <p:spPr>
          <a:xfrm>
            <a:off x="784225" y="774700"/>
            <a:ext cx="7632700" cy="10461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George went to the lake where the dragon lived.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 dragon rose out of the water with a mighty roar!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3E0586-B22B-45BF-A142-ADEA802027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"/>
          <a:stretch/>
        </p:blipFill>
        <p:spPr>
          <a:xfrm>
            <a:off x="784950" y="2108885"/>
            <a:ext cx="7553971" cy="3995351"/>
          </a:xfrm>
          <a:prstGeom prst="roundRect">
            <a:avLst>
              <a:gd name="adj" fmla="val 6770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DD0AD0A-3F29-47B0-8854-172F980A1679}"/>
              </a:ext>
            </a:extLst>
          </p:cNvPr>
          <p:cNvSpPr/>
          <p:nvPr/>
        </p:nvSpPr>
        <p:spPr>
          <a:xfrm>
            <a:off x="784225" y="774700"/>
            <a:ext cx="7632700" cy="10461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George wasn’t scared. He fought the dragon with all his strength until it was defeated.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</TotalTime>
  <Words>129</Words>
  <Application>Microsoft Office PowerPoint</Application>
  <PresentationFormat>On-screen Show (4:3)</PresentationFormat>
  <Paragraphs>12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Sassoon Infant Rg</vt:lpstr>
      <vt:lpstr>Twinkl SemiBold</vt:lpstr>
      <vt:lpstr>Twinkl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Sarah Fletcher</dc:creator>
  <cp:lastModifiedBy>Georgia Melbourne</cp:lastModifiedBy>
  <cp:revision>8</cp:revision>
  <dcterms:created xsi:type="dcterms:W3CDTF">2018-03-28T09:25:52Z</dcterms:created>
  <dcterms:modified xsi:type="dcterms:W3CDTF">2020-04-23T09:38:23Z</dcterms:modified>
</cp:coreProperties>
</file>