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2" r:id="rId3"/>
    <p:sldId id="264" r:id="rId4"/>
    <p:sldId id="271" r:id="rId5"/>
    <p:sldId id="273" r:id="rId6"/>
    <p:sldId id="294" r:id="rId7"/>
    <p:sldId id="281" r:id="rId8"/>
    <p:sldId id="277" r:id="rId9"/>
    <p:sldId id="282" r:id="rId10"/>
    <p:sldId id="276" r:id="rId11"/>
    <p:sldId id="278" r:id="rId12"/>
    <p:sldId id="284" r:id="rId13"/>
    <p:sldId id="285" r:id="rId14"/>
    <p:sldId id="287" r:id="rId15"/>
    <p:sldId id="289" r:id="rId16"/>
    <p:sldId id="290" r:id="rId17"/>
    <p:sldId id="275" r:id="rId18"/>
  </p:sldIdLst>
  <p:sldSz cx="9144000" cy="6858000" type="screen4x3"/>
  <p:notesSz cx="6858000" cy="9144000"/>
  <p:embeddedFontLs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524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E28763-04B3-4B7E-ABD7-634A2948ED19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A87DC04-A8DA-4E67-94E2-75317461240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2DFDAA-8073-4D22-A04E-ECAA89DA982C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645C87C-D276-462C-AE89-35D68FCEA84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40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2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8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329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1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7411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 SemiBold" charset="0"/>
              </a:rPr>
              <a:t>Police Car</a:t>
            </a:r>
          </a:p>
        </p:txBody>
      </p:sp>
      <p:pic>
        <p:nvPicPr>
          <p:cNvPr id="17412" name="Picture 8" descr="Image result for police car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73200"/>
            <a:ext cx="3302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Image result for police 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>
            <a:fillRect/>
          </a:stretch>
        </p:blipFill>
        <p:spPr bwMode="auto">
          <a:xfrm>
            <a:off x="201613" y="4132263"/>
            <a:ext cx="383698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itle 1"/>
          <p:cNvSpPr>
            <a:spLocks noChangeArrowheads="1"/>
          </p:cNvSpPr>
          <p:nvPr/>
        </p:nvSpPr>
        <p:spPr bwMode="auto">
          <a:xfrm>
            <a:off x="0" y="3133725"/>
            <a:ext cx="3111500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winkl SemiBold" charset="0"/>
              </a:rPr>
              <a:t>Police 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8435" name="Title 1"/>
          <p:cNvSpPr>
            <a:spLocks noGrp="1" noChangeArrowheads="1"/>
          </p:cNvSpPr>
          <p:nvPr>
            <p:ph type="title"/>
          </p:nvPr>
        </p:nvSpPr>
        <p:spPr>
          <a:xfrm>
            <a:off x="4235450" y="344488"/>
            <a:ext cx="48037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 SemiBold" charset="0"/>
              </a:rPr>
              <a:t>Police Helicopter</a:t>
            </a:r>
          </a:p>
        </p:txBody>
      </p:sp>
      <p:pic>
        <p:nvPicPr>
          <p:cNvPr id="18436" name="Picture 6" descr="Image result for police helicopter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>
            <a:fillRect/>
          </a:stretch>
        </p:blipFill>
        <p:spPr bwMode="auto">
          <a:xfrm>
            <a:off x="4587875" y="1265238"/>
            <a:ext cx="4098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822700"/>
            <a:ext cx="41751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itle 1"/>
          <p:cNvSpPr>
            <a:spLocks noChangeArrowheads="1"/>
          </p:cNvSpPr>
          <p:nvPr/>
        </p:nvSpPr>
        <p:spPr bwMode="auto">
          <a:xfrm>
            <a:off x="146050" y="2892425"/>
            <a:ext cx="444182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winkl SemiBold" charset="0"/>
              </a:rPr>
              <a:t>Police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4"/>
          <p:cNvSpPr/>
          <p:nvPr/>
        </p:nvSpPr>
        <p:spPr bwMode="auto">
          <a:xfrm>
            <a:off x="461963" y="5175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9459" name="Title 1"/>
          <p:cNvSpPr>
            <a:spLocks noGrp="1" noChangeArrowheads="1"/>
          </p:cNvSpPr>
          <p:nvPr>
            <p:ph type="title"/>
          </p:nvPr>
        </p:nvSpPr>
        <p:spPr>
          <a:xfrm>
            <a:off x="520700" y="293211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 SemiBold" charset="0"/>
              </a:rPr>
              <a:t>Where can you find police officers?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4"/>
          <p:cNvSpPr/>
          <p:nvPr/>
        </p:nvSpPr>
        <p:spPr bwMode="auto">
          <a:xfrm>
            <a:off x="461963" y="40957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0483" name="Picture 2" descr="Image result for town hall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300163"/>
            <a:ext cx="46037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 noChangeArrowheads="1"/>
          </p:cNvSpPr>
          <p:nvPr>
            <p:ph type="title"/>
          </p:nvPr>
        </p:nvSpPr>
        <p:spPr>
          <a:xfrm>
            <a:off x="682625" y="266700"/>
            <a:ext cx="4806950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 SemiBold" charset="0"/>
              </a:rPr>
              <a:t>In a Town Hall</a:t>
            </a:r>
          </a:p>
        </p:txBody>
      </p:sp>
      <p:pic>
        <p:nvPicPr>
          <p:cNvPr id="20485" name="Picture 2" descr="Image result for police patrolling the stre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3"/>
          <a:stretch>
            <a:fillRect/>
          </a:stretch>
        </p:blipFill>
        <p:spPr bwMode="auto">
          <a:xfrm>
            <a:off x="4624388" y="3905250"/>
            <a:ext cx="44037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itle 1"/>
          <p:cNvSpPr>
            <a:spLocks noChangeArrowheads="1"/>
          </p:cNvSpPr>
          <p:nvPr/>
        </p:nvSpPr>
        <p:spPr bwMode="auto">
          <a:xfrm>
            <a:off x="5238750" y="2768600"/>
            <a:ext cx="361632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winkl SemiBold" charset="0"/>
              </a:rPr>
              <a:t>Patrolling the streets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4"/>
          <p:cNvSpPr/>
          <p:nvPr/>
        </p:nvSpPr>
        <p:spPr bwMode="auto">
          <a:xfrm>
            <a:off x="461963" y="5175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1507" name="Picture 2" descr="Image result for police station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4413"/>
            <a:ext cx="68103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/>
          <p:cNvSpPr>
            <a:spLocks noGrp="1" noChangeArrowheads="1"/>
          </p:cNvSpPr>
          <p:nvPr>
            <p:ph type="title"/>
          </p:nvPr>
        </p:nvSpPr>
        <p:spPr>
          <a:xfrm>
            <a:off x="461963" y="5175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 SemiBold" charset="0"/>
              </a:rPr>
              <a:t>Police Station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4"/>
          <p:cNvSpPr/>
          <p:nvPr/>
        </p:nvSpPr>
        <p:spPr bwMode="auto">
          <a:xfrm>
            <a:off x="461963" y="5175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2531" name="Title 1"/>
          <p:cNvSpPr>
            <a:spLocks noGrp="1" noChangeArrowheads="1"/>
          </p:cNvSpPr>
          <p:nvPr>
            <p:ph type="title"/>
          </p:nvPr>
        </p:nvSpPr>
        <p:spPr>
          <a:xfrm>
            <a:off x="520700" y="293211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 SemiBold" charset="0"/>
              </a:rPr>
              <a:t>What skills do police officers need?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4"/>
          <p:cNvSpPr/>
          <p:nvPr/>
        </p:nvSpPr>
        <p:spPr bwMode="auto">
          <a:xfrm>
            <a:off x="461963" y="5175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23555" name="Picture 2" descr="Image result for teamplayer bui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741488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728663" y="3684588"/>
            <a:ext cx="180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Team player </a:t>
            </a: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5260975" y="1741488"/>
            <a:ext cx="237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Communicator </a:t>
            </a:r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5565775" y="5526088"/>
            <a:ext cx="237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Organised </a:t>
            </a:r>
          </a:p>
        </p:txBody>
      </p:sp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1152525" y="5710238"/>
            <a:ext cx="291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Stay calm under pressure</a:t>
            </a:r>
          </a:p>
        </p:txBody>
      </p:sp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795713"/>
            <a:ext cx="1685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A close up of a sign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786188"/>
            <a:ext cx="22764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 descr="Image result for communic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101725"/>
            <a:ext cx="1428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8" descr="A picture containing woma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777875"/>
            <a:ext cx="25384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2979738" y="2452688"/>
            <a:ext cx="2647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Empathetic Personality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579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 SemiBold" charset="0"/>
              </a:rPr>
              <a:t>What do the Police do?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1514475"/>
            <a:ext cx="7632700" cy="5746750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</a:rPr>
              <a:t>Police officers do many different things to help people, such as: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Help people with directions in town.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Help an elderly person if needed.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Help you if you get lost.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latin typeface="+mn-lt"/>
              </a:rPr>
              <a:t>Police officers are friendly people that are there to help you.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latin typeface="+mn-lt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368550"/>
            <a:ext cx="17541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>
          <a:xfrm>
            <a:off x="520700" y="293211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 SemiBold" charset="0"/>
              </a:rPr>
              <a:t>What types of clothing do the </a:t>
            </a:r>
            <a:br>
              <a:rPr lang="en-GB" altLang="en-US" smtClean="0">
                <a:latin typeface="Twinkl SemiBold" charset="0"/>
              </a:rPr>
            </a:br>
            <a:r>
              <a:rPr lang="en-GB" altLang="en-US" smtClean="0">
                <a:latin typeface="Twinkl SemiBold" charset="0"/>
              </a:rPr>
              <a:t>Police Wear?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243" name="Title 20"/>
          <p:cNvSpPr>
            <a:spLocks noChangeArrowheads="1"/>
          </p:cNvSpPr>
          <p:nvPr/>
        </p:nvSpPr>
        <p:spPr bwMode="auto">
          <a:xfrm>
            <a:off x="457200" y="5305425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>
                <a:latin typeface="Twinkl SemiBold" charset="0"/>
              </a:rPr>
              <a:t>Helmet/hat</a:t>
            </a:r>
          </a:p>
        </p:txBody>
      </p:sp>
      <p:pic>
        <p:nvPicPr>
          <p:cNvPr id="10244" name="Picture 8" descr="Image result for police hats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03263"/>
            <a:ext cx="35766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Image result for police hats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04825"/>
            <a:ext cx="26431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A white and black hat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195638"/>
            <a:ext cx="22574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Image result for police hats 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3009900"/>
            <a:ext cx="22955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267" name="Title 20"/>
          <p:cNvSpPr>
            <a:spLocks noChangeArrowheads="1"/>
          </p:cNvSpPr>
          <p:nvPr/>
        </p:nvSpPr>
        <p:spPr bwMode="auto">
          <a:xfrm>
            <a:off x="457200" y="5305425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>
                <a:latin typeface="Twinkl SemiBold" charset="0"/>
              </a:rPr>
              <a:t>Uniforms</a:t>
            </a:r>
          </a:p>
        </p:txBody>
      </p:sp>
      <p:pic>
        <p:nvPicPr>
          <p:cNvPr id="11268" name="Picture 8" descr="Image result for police clothes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>
            <a:fillRect/>
          </a:stretch>
        </p:blipFill>
        <p:spPr bwMode="auto">
          <a:xfrm>
            <a:off x="1104900" y="608013"/>
            <a:ext cx="69246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291" name="Title 20"/>
          <p:cNvSpPr>
            <a:spLocks noChangeArrowheads="1"/>
          </p:cNvSpPr>
          <p:nvPr/>
        </p:nvSpPr>
        <p:spPr bwMode="auto">
          <a:xfrm>
            <a:off x="0" y="5603875"/>
            <a:ext cx="5897563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>
                <a:latin typeface="Twinkl SemiBold" charset="0"/>
              </a:rPr>
              <a:t>High Visibility Jackets/ Vests </a:t>
            </a:r>
          </a:p>
        </p:txBody>
      </p:sp>
      <p:pic>
        <p:nvPicPr>
          <p:cNvPr id="12292" name="Picture 3" descr="A person standing posing for the camera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06375"/>
            <a:ext cx="2843212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A group of people posing for the camera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06375"/>
            <a:ext cx="45148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A person wearing a costume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13525" r="22311" b="22639"/>
          <a:stretch>
            <a:fillRect/>
          </a:stretch>
        </p:blipFill>
        <p:spPr bwMode="auto">
          <a:xfrm>
            <a:off x="6135688" y="2382838"/>
            <a:ext cx="25558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4"/>
          <p:cNvSpPr/>
          <p:nvPr/>
        </p:nvSpPr>
        <p:spPr bwMode="auto">
          <a:xfrm>
            <a:off x="457200" y="4794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3315" name="Title 1"/>
          <p:cNvSpPr>
            <a:spLocks noGrp="1" noChangeArrowheads="1"/>
          </p:cNvSpPr>
          <p:nvPr>
            <p:ph type="title"/>
          </p:nvPr>
        </p:nvSpPr>
        <p:spPr>
          <a:xfrm>
            <a:off x="520700" y="293211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 SemiBold" charset="0"/>
              </a:rPr>
              <a:t>What tools does a police officer use and carry?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endParaRPr lang="en-GB" altLang="en-US" smtClean="0">
              <a:latin typeface="Twinkl SemiBold" charset="0"/>
            </a:endParaRPr>
          </a:p>
        </p:txBody>
      </p:sp>
      <p:sp>
        <p:nvSpPr>
          <p:cNvPr id="3" name="Rounded Rectangle 24"/>
          <p:cNvSpPr/>
          <p:nvPr/>
        </p:nvSpPr>
        <p:spPr bwMode="auto">
          <a:xfrm>
            <a:off x="457200" y="406400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4340" name="Title 20"/>
          <p:cNvSpPr>
            <a:spLocks noChangeArrowheads="1"/>
          </p:cNvSpPr>
          <p:nvPr/>
        </p:nvSpPr>
        <p:spPr bwMode="auto">
          <a:xfrm>
            <a:off x="6350" y="4425950"/>
            <a:ext cx="6089650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>
                <a:latin typeface="Twinkl SemiBold" charset="0"/>
              </a:rPr>
              <a:t>Carry Walkie Talkies </a:t>
            </a:r>
          </a:p>
        </p:txBody>
      </p:sp>
      <p:pic>
        <p:nvPicPr>
          <p:cNvPr id="14341" name="Picture 2" descr="Image result for police carrying walkie talk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57213"/>
            <a:ext cx="51689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A close up of a light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733800"/>
            <a:ext cx="29845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itle 20"/>
          <p:cNvSpPr>
            <a:spLocks noChangeArrowheads="1"/>
          </p:cNvSpPr>
          <p:nvPr/>
        </p:nvSpPr>
        <p:spPr bwMode="auto">
          <a:xfrm>
            <a:off x="5100638" y="2430463"/>
            <a:ext cx="4572000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>
                <a:latin typeface="Twinkl SemiBold" charset="0"/>
              </a:rPr>
              <a:t>Carry a Torch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4"/>
          <p:cNvSpPr/>
          <p:nvPr/>
        </p:nvSpPr>
        <p:spPr bwMode="auto">
          <a:xfrm>
            <a:off x="461963" y="323850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5363" name="Title 1"/>
          <p:cNvSpPr>
            <a:spLocks noGrp="1" noChangeArrowheads="1"/>
          </p:cNvSpPr>
          <p:nvPr>
            <p:ph type="title"/>
          </p:nvPr>
        </p:nvSpPr>
        <p:spPr>
          <a:xfrm>
            <a:off x="185738" y="327025"/>
            <a:ext cx="5056187" cy="9937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 SemiBold" charset="0"/>
              </a:rPr>
              <a:t>Police use Dogs</a:t>
            </a:r>
          </a:p>
        </p:txBody>
      </p:sp>
      <p:pic>
        <p:nvPicPr>
          <p:cNvPr id="15364" name="Picture 6" descr="Image result for police use do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20800"/>
            <a:ext cx="54800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Image result for police carry handcuf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233738"/>
            <a:ext cx="392588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itle 1"/>
          <p:cNvSpPr>
            <a:spLocks noChangeArrowheads="1"/>
          </p:cNvSpPr>
          <p:nvPr/>
        </p:nvSpPr>
        <p:spPr bwMode="auto">
          <a:xfrm>
            <a:off x="5241925" y="1912938"/>
            <a:ext cx="4394200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Twinkl SemiBold" charset="0"/>
              </a:rPr>
              <a:t>Police carry handcuffs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4"/>
          <p:cNvSpPr/>
          <p:nvPr/>
        </p:nvSpPr>
        <p:spPr bwMode="auto">
          <a:xfrm>
            <a:off x="461963" y="517525"/>
            <a:ext cx="8220075" cy="582136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6387" name="Title 1"/>
          <p:cNvSpPr>
            <a:spLocks noGrp="1" noChangeArrowheads="1"/>
          </p:cNvSpPr>
          <p:nvPr>
            <p:ph type="title"/>
          </p:nvPr>
        </p:nvSpPr>
        <p:spPr>
          <a:xfrm>
            <a:off x="520700" y="2932113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mtClean="0">
                <a:latin typeface="Twinkl SemiBold" charset="0"/>
              </a:rPr>
              <a:t>What types of transport do police use?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322</TotalTime>
  <Words>152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Twinkl SemiBold</vt:lpstr>
      <vt:lpstr>Arial</vt:lpstr>
      <vt:lpstr>Twinkl</vt:lpstr>
      <vt:lpstr>Sassoon Infant Rg</vt:lpstr>
      <vt:lpstr>Calibri</vt:lpstr>
      <vt:lpstr>Office Theme</vt:lpstr>
      <vt:lpstr>PowerPoint Presentation</vt:lpstr>
      <vt:lpstr>What types of clothing do the  Police Wear?</vt:lpstr>
      <vt:lpstr>PowerPoint Presentation</vt:lpstr>
      <vt:lpstr>PowerPoint Presentation</vt:lpstr>
      <vt:lpstr>PowerPoint Presentation</vt:lpstr>
      <vt:lpstr>What tools does a police officer use and carry?</vt:lpstr>
      <vt:lpstr>PowerPoint Presentation</vt:lpstr>
      <vt:lpstr>Police use Dogs</vt:lpstr>
      <vt:lpstr>What types of transport do police use?</vt:lpstr>
      <vt:lpstr>Police Car</vt:lpstr>
      <vt:lpstr>Police Helicopter</vt:lpstr>
      <vt:lpstr>Where can you find police officers?</vt:lpstr>
      <vt:lpstr>In a Town Hall</vt:lpstr>
      <vt:lpstr>Police Station</vt:lpstr>
      <vt:lpstr>What skills do police officers need?</vt:lpstr>
      <vt:lpstr>PowerPoint Presentation</vt:lpstr>
      <vt:lpstr>What do the Police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Keenan Whitham</dc:creator>
  <cp:lastModifiedBy>Georgia Melbourne</cp:lastModifiedBy>
  <cp:revision>34</cp:revision>
  <dcterms:created xsi:type="dcterms:W3CDTF">2017-06-19T08:11:57Z</dcterms:created>
  <dcterms:modified xsi:type="dcterms:W3CDTF">2020-04-23T10:37:43Z</dcterms:modified>
</cp:coreProperties>
</file>