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339</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Shona Doyle</cp:lastModifiedBy>
  <cp:revision>31</cp:revision>
  <dcterms:created xsi:type="dcterms:W3CDTF">2019-03-11T15:10:20Z</dcterms:created>
  <dcterms:modified xsi:type="dcterms:W3CDTF">2020-03-16T13:15:15Z</dcterms:modified>
</cp:coreProperties>
</file>