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B9A975B-8276-4DE9-B806-87326BA55D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16CF357-2F26-4B4D-A83F-53310CA17D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1036B-B452-4AC7-933F-FB199B721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BEFBC-2BE1-438E-9746-13065145CA9C}" type="datetimeFigureOut">
              <a:rPr lang="en-GB" smtClean="0"/>
              <a:t>05/09/2018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8396B1F-F2CC-4B94-B74E-D70E5B169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4CF9C07-A1EC-40C7-BF2A-99AD1339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5AA1B-8391-463E-8E5E-74C72E2738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616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014409-ED8B-4AD7-8D2C-C8E8A25A7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83CE6BB-9739-4B1E-AAA0-5AE8D56A6D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B0088F-4B2C-425F-99A9-80CA4BDBB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BEFBC-2BE1-438E-9746-13065145CA9C}" type="datetimeFigureOut">
              <a:rPr lang="en-GB" smtClean="0"/>
              <a:t>05/09/2018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F3EA53C-5EC9-4818-BE55-599E746D2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4DB54E1-0F6E-4F1A-943B-5B59881F5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5AA1B-8391-463E-8E5E-74C72E2738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850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9051C97-7B74-47F1-8D8F-5BCF162DAA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48AB94B-35FF-4919-AEDD-B3696BDCFF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0BB89E8-16DF-47C2-A368-F7E5324D5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BEFBC-2BE1-438E-9746-13065145CA9C}" type="datetimeFigureOut">
              <a:rPr lang="en-GB" smtClean="0"/>
              <a:t>05/09/2018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9660E38-ACC5-4DAA-8356-DB1A99F90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881C09D-1AF8-4BC2-8D49-DB908BB9F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5AA1B-8391-463E-8E5E-74C72E2738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7041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D4B6EB-26C1-4FCF-B723-666955650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CA38AF4-6696-43CB-968A-86682C65A7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44D2A4B-7456-4650-BE12-C9D7B22CB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BEFBC-2BE1-438E-9746-13065145CA9C}" type="datetimeFigureOut">
              <a:rPr lang="en-GB" smtClean="0"/>
              <a:t>05/09/2018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7537E1C-34CD-4CDD-93B2-B7542AC40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151E7FE-88CD-42D0-AEFC-F2DCF88D7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5AA1B-8391-463E-8E5E-74C72E2738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8496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024719-6F85-4B2F-9EC0-8BA06AA4C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F7DB5CC-F818-4219-B435-B00DE7598A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B4516C0-0A18-4443-A9C0-14F920C2F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BEFBC-2BE1-438E-9746-13065145CA9C}" type="datetimeFigureOut">
              <a:rPr lang="en-GB" smtClean="0"/>
              <a:t>05/09/2018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8B26E3-284D-40D3-8044-09C9405B6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A27A0C8-A0B4-425E-8A4A-23889A7C0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5AA1B-8391-463E-8E5E-74C72E2738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5505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E5A851-F673-4D4D-B3A8-1B8A0C9EE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FC7FED5-EC12-48C7-BCF4-9ADCDF25B8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6D4A8A7-E15D-4D50-AFB6-85FA494A03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27895AB-9EC5-4B7C-9D97-1FD3E3D7A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BEFBC-2BE1-438E-9746-13065145CA9C}" type="datetimeFigureOut">
              <a:rPr lang="en-GB" smtClean="0"/>
              <a:t>05/09/2018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A37B57B-56EE-4402-88A5-BD707BE3D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ABF1F5E-829E-4462-A07A-52F08669D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5AA1B-8391-463E-8E5E-74C72E2738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9797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676144-2276-4241-86CB-676E6310B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BC28EBB-AF37-4371-82AF-BC8197E736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2953220-FF8B-4BD9-99CC-0B6359B0B1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BB2528B-FE93-47B3-9E63-77BDDAA624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B99D992-77D2-4472-BBB4-C4C3953F8E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B2A8636-D9C5-4110-89F3-17D1F78D3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BEFBC-2BE1-438E-9746-13065145CA9C}" type="datetimeFigureOut">
              <a:rPr lang="en-GB" smtClean="0"/>
              <a:t>05/09/2018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A676159-6325-4890-B3CD-C70F4C4E8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04442D5-AD13-4FA1-9627-A72AB94CF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5AA1B-8391-463E-8E5E-74C72E2738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1917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D8F6DD-EE04-49A9-AE3A-E23234DB5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9B713AA-DB60-4F4C-A67E-9F02DCCF0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BEFBC-2BE1-438E-9746-13065145CA9C}" type="datetimeFigureOut">
              <a:rPr lang="en-GB" smtClean="0"/>
              <a:t>05/09/2018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C9C0189-E3E1-4150-81CC-5F92D8D2E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BAE8ED7-94FA-4572-A9A1-B0749DFAB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5AA1B-8391-463E-8E5E-74C72E2738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0104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88D3720-7EE2-44BF-BAB8-5F122D84A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BEFBC-2BE1-438E-9746-13065145CA9C}" type="datetimeFigureOut">
              <a:rPr lang="en-GB" smtClean="0"/>
              <a:t>05/09/2018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B7E6F17-BBFB-4F94-BA5A-BF0678732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71DA8F3-1AEC-45AB-89F4-279AAAB1C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5AA1B-8391-463E-8E5E-74C72E2738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6058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1D1A29-627C-4999-A13F-2A221ECDB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87362A7-EAC5-444C-8ABE-135DC7896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D79F149-469E-4A4B-BF33-74D727A6E9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7F28CEA-542E-4BC3-9366-FA2E997C2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BEFBC-2BE1-438E-9746-13065145CA9C}" type="datetimeFigureOut">
              <a:rPr lang="en-GB" smtClean="0"/>
              <a:t>05/09/2018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FC8D63F-C74D-44F9-8CA7-66F376762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81D4897-6ABE-431F-A924-29B63F512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5AA1B-8391-463E-8E5E-74C72E2738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2811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C49DED-CB98-4286-8FA2-5D4B2BBA4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319ACA5-2DED-4839-B84E-0228262B7E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08BE742-35D2-440A-B338-B2A8294F63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0FEA294-1371-4376-8D41-7A3A01B06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BEFBC-2BE1-438E-9746-13065145CA9C}" type="datetimeFigureOut">
              <a:rPr lang="en-GB" smtClean="0"/>
              <a:t>05/09/2018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802AC50-A287-4B44-9C4A-74B8D6A7E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C79D9CA-6F0E-400D-83AE-62C5A12B9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5AA1B-8391-463E-8E5E-74C72E2738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7731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9383D8D-5256-405B-9D07-FB2DDA926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0F06CD8-8639-4849-B341-D2DBCEC0F4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3853F19-61E3-43C0-8649-EDB9272FC6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ABEFBC-2BE1-438E-9746-13065145CA9C}" type="datetimeFigureOut">
              <a:rPr lang="en-GB" smtClean="0"/>
              <a:t>05/09/2018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78AE3F5-1374-4444-89D5-793A2539A2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862C2DB-82FD-4132-8A0B-96CE89E920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45AA1B-8391-463E-8E5E-74C72E2738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9220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E9034A5-A25B-46E7-BACC-72EC4E11B9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415" y="0"/>
            <a:ext cx="995716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8F8EF7D-DB78-41AF-8982-EACCC4589DFD}"/>
              </a:ext>
            </a:extLst>
          </p:cNvPr>
          <p:cNvSpPr txBox="1"/>
          <p:nvPr/>
        </p:nvSpPr>
        <p:spPr>
          <a:xfrm>
            <a:off x="3570848" y="1674674"/>
            <a:ext cx="5050301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3600" dirty="0">
              <a:latin typeface="Comic Sans MS" panose="030F0702030302020204" pitchFamily="66" charset="0"/>
            </a:endParaRPr>
          </a:p>
          <a:p>
            <a:pPr algn="ctr"/>
            <a:r>
              <a:rPr lang="en-GB" sz="3600" dirty="0">
                <a:latin typeface="Comic Sans MS" panose="030F0702030302020204" pitchFamily="66" charset="0"/>
              </a:rPr>
              <a:t>Time for </a:t>
            </a:r>
            <a:r>
              <a:rPr lang="en-GB" sz="3600" dirty="0" err="1">
                <a:latin typeface="Comic Sans MS" panose="030F0702030302020204" pitchFamily="66" charset="0"/>
              </a:rPr>
              <a:t>funfit</a:t>
            </a:r>
            <a:r>
              <a:rPr lang="en-GB" sz="3600" dirty="0">
                <a:latin typeface="Comic Sans MS" panose="030F0702030302020204" pitchFamily="66" charset="0"/>
              </a:rPr>
              <a:t>!</a:t>
            </a:r>
          </a:p>
          <a:p>
            <a:endParaRPr lang="en-GB" sz="3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00373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Image result for cool down and relaxation">
            <a:extLst>
              <a:ext uri="{FF2B5EF4-FFF2-40B4-BE49-F238E27FC236}">
                <a16:creationId xmlns:a16="http://schemas.microsoft.com/office/drawing/2014/main" xmlns="" id="{D8F835DB-131B-492D-91C1-9EC57B806EB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81613" y="2486025"/>
            <a:ext cx="1628775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794829F-16AB-4AEA-BF8A-0B2FFDFEED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372" y="95250"/>
            <a:ext cx="8679766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6351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 (3)">
            <a:hlinkClick r:id="" action="ppaction://media"/>
            <a:extLst>
              <a:ext uri="{FF2B5EF4-FFF2-40B4-BE49-F238E27FC236}">
                <a16:creationId xmlns:a16="http://schemas.microsoft.com/office/drawing/2014/main" xmlns="" id="{1A4BBF74-6722-4A32-9DE8-A921CE60D6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000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3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B6C59B6-998F-4FD2-8EE2-BEF798F9AF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899" y="555673"/>
            <a:ext cx="7948246" cy="596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8082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ke Break Exercise Song for Kids _ Pancake Manor">
            <a:hlinkClick r:id="" action="ppaction://media"/>
            <a:extLst>
              <a:ext uri="{FF2B5EF4-FFF2-40B4-BE49-F238E27FC236}">
                <a16:creationId xmlns:a16="http://schemas.microsoft.com/office/drawing/2014/main" xmlns="" id="{EA1AB369-6567-4E80-87CF-6BE83E4DBB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241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9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A1403F6-DDB7-4C4C-91E1-D8404BEAED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625" y="809625"/>
            <a:ext cx="5238750" cy="52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1578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90492AC-CBF4-4BFC-A6ED-4E55E72630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360" y="2119062"/>
            <a:ext cx="5835308" cy="3742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650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71F87E3-77B9-4532-9297-312BA2F0C9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381125"/>
            <a:ext cx="6096000" cy="409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2005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794B7E3-5E19-4B27-A513-A57939AE91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395412"/>
            <a:ext cx="6096000" cy="406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7950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EC79A28-C8BE-4871-A30B-DB564B45EC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700" y="2293034"/>
            <a:ext cx="5381588" cy="251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7997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CB373E1-FF5A-429D-8E37-A9CA1EAEAD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969" y="1840743"/>
            <a:ext cx="4147201" cy="2915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304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</Words>
  <Application>Microsoft Office PowerPoint</Application>
  <PresentationFormat>Widescreen</PresentationFormat>
  <Paragraphs>2</Paragraphs>
  <Slides>11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Nicola Holland</dc:creator>
  <cp:lastModifiedBy>Nicky Rigley</cp:lastModifiedBy>
  <cp:revision>4</cp:revision>
  <dcterms:created xsi:type="dcterms:W3CDTF">2018-09-03T21:05:02Z</dcterms:created>
  <dcterms:modified xsi:type="dcterms:W3CDTF">2018-09-05T08:21:40Z</dcterms:modified>
</cp:coreProperties>
</file>