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58" r:id="rId6"/>
    <p:sldId id="259" r:id="rId7"/>
    <p:sldId id="262" r:id="rId8"/>
    <p:sldId id="263" r:id="rId9"/>
    <p:sldId id="264" r:id="rId10"/>
    <p:sldId id="265" r:id="rId11"/>
    <p:sldId id="269" r:id="rId12"/>
    <p:sldId id="267" r:id="rId13"/>
    <p:sldId id="270" r:id="rId14"/>
    <p:sldId id="268"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3"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C79E9-E436-4902-B330-6007CA8EB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1B540C-DDCE-4F16-A88F-2082D5F5F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5258E3-9B8B-418D-AD66-BC2EEB1A1CA1}"/>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BCB15F48-0154-4E72-9347-627229896C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E5C5D-67A3-4CBC-A9EE-DA9AF2D6CC5E}"/>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393606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75F5-B11F-4BBC-AF74-237668444D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D23156-A738-4059-8015-81D649448A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9FA582-6EBC-4235-9024-229C948C426D}"/>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41613332-35C4-45AE-B0D8-89CBFBA7D9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EF6A1-5F00-4F24-9865-B7563CEF0E8F}"/>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264389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61F9D9-73CE-4CB3-A90D-1C68D5E481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97E0F2-E58F-4817-A736-FA503FBB42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88054-EDC8-4079-9706-2811841EA458}"/>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ACFCBE40-81BF-4613-BABF-D26FFF36BE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49B0B3-6078-478B-ACA4-21B9A78DBC26}"/>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341981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F9EC-81C2-4D30-9DA3-E2D14302E2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782639-10E2-4CFA-9897-12403A21A4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3EDC61-852D-4CF2-BB97-93BFC6C4567F}"/>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EAF76F9F-B99E-457D-A12C-FCF78FAA74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0041C4-7EA3-474D-ABFD-72315A64FEAE}"/>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422384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2068A-2EFF-426A-96A1-83E1CB05C9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6D8726-17FD-4508-ABDF-EFF08C28AE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E1716-0C08-4497-A68B-B97EBB4B244E}"/>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4E4664FA-5CA8-4D8F-98E3-4A8FC30CC7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0C89A9-9BC2-48DF-BEAF-39E5487646B2}"/>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345841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1B4F9-1152-4522-824C-9CF5B2101A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11CDAA-709B-4B00-99E6-C2BFC6FC7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C8ED7D-B881-4BA5-AB88-240D9224FF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16E169-1257-480A-81DF-2492FD368632}"/>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6" name="Footer Placeholder 5">
            <a:extLst>
              <a:ext uri="{FF2B5EF4-FFF2-40B4-BE49-F238E27FC236}">
                <a16:creationId xmlns:a16="http://schemas.microsoft.com/office/drawing/2014/main" id="{AD6E4606-A502-42E4-BDCB-2835F38225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DF7926-AC53-44F4-92BB-6922EAA22B9D}"/>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239560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EE90-5B78-479E-9662-C1462790A5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2D9D59-38E7-4F54-A643-1B951E635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9B181C-C68C-42FD-B85D-FCBE7285E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EAB9D6-FDE8-4BD6-AB6E-DAC1D49F8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4EC4DF-0344-432A-8964-7E61FE7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ABC771-3B28-44A4-BF1C-C2A7A65A4325}"/>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8" name="Footer Placeholder 7">
            <a:extLst>
              <a:ext uri="{FF2B5EF4-FFF2-40B4-BE49-F238E27FC236}">
                <a16:creationId xmlns:a16="http://schemas.microsoft.com/office/drawing/2014/main" id="{9A0B7C9B-2A21-48C1-82E9-F358C5580E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9884037-ED36-4BB5-91EF-4EFC2840AD23}"/>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256049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C134-7515-4B4D-BCF8-E2169CB710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C04D01-D1A0-4E41-AB43-CD2BCAD336BD}"/>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4" name="Footer Placeholder 3">
            <a:extLst>
              <a:ext uri="{FF2B5EF4-FFF2-40B4-BE49-F238E27FC236}">
                <a16:creationId xmlns:a16="http://schemas.microsoft.com/office/drawing/2014/main" id="{0050C5CA-8A46-42A9-ACAE-1BF1EBB459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EEFFA5-9E7B-44B5-A93F-D44A27B7980C}"/>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3969075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119471-2B2C-4EC6-9C39-F8B51DD0544F}"/>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3" name="Footer Placeholder 2">
            <a:extLst>
              <a:ext uri="{FF2B5EF4-FFF2-40B4-BE49-F238E27FC236}">
                <a16:creationId xmlns:a16="http://schemas.microsoft.com/office/drawing/2014/main" id="{5D135523-0806-4869-B04D-C80062E434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5A62F9-5781-4896-916A-526115E6967C}"/>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2003449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8572D-75EA-4EE6-9DB6-8B993743B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20B499C-E8AC-4887-8B6E-3ACA6395C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BE8EFE-C0E6-457A-9286-3F9CA245D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637C3-036D-45D0-9826-95B68FA71C8B}"/>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6" name="Footer Placeholder 5">
            <a:extLst>
              <a:ext uri="{FF2B5EF4-FFF2-40B4-BE49-F238E27FC236}">
                <a16:creationId xmlns:a16="http://schemas.microsoft.com/office/drawing/2014/main" id="{4F6DC5B3-6611-4C4B-855B-1B8DC51DE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833AB9-C0FD-45A1-A64D-749F24C09B78}"/>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26425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693F-A2F5-456D-9101-9556A264D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FD9A30-61DD-45CF-B71A-CF8E15C7EF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153B5C-A8A1-4702-ADF7-2A218616C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CC3F4-A6D6-4C63-9C76-70816ACBE838}"/>
              </a:ext>
            </a:extLst>
          </p:cNvPr>
          <p:cNvSpPr>
            <a:spLocks noGrp="1"/>
          </p:cNvSpPr>
          <p:nvPr>
            <p:ph type="dt" sz="half" idx="10"/>
          </p:nvPr>
        </p:nvSpPr>
        <p:spPr/>
        <p:txBody>
          <a:bodyPr/>
          <a:lstStyle/>
          <a:p>
            <a:fld id="{2AF32F9B-1C79-463F-9C77-63579FC45FAA}" type="datetimeFigureOut">
              <a:rPr lang="en-GB" smtClean="0"/>
              <a:t>23/02/2020</a:t>
            </a:fld>
            <a:endParaRPr lang="en-GB"/>
          </a:p>
        </p:txBody>
      </p:sp>
      <p:sp>
        <p:nvSpPr>
          <p:cNvPr id="6" name="Footer Placeholder 5">
            <a:extLst>
              <a:ext uri="{FF2B5EF4-FFF2-40B4-BE49-F238E27FC236}">
                <a16:creationId xmlns:a16="http://schemas.microsoft.com/office/drawing/2014/main" id="{93F93B0B-52F4-431A-BF72-0C4456996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10792C-DCAD-44FA-BB8D-D6FDFCDC5F04}"/>
              </a:ext>
            </a:extLst>
          </p:cNvPr>
          <p:cNvSpPr>
            <a:spLocks noGrp="1"/>
          </p:cNvSpPr>
          <p:nvPr>
            <p:ph type="sldNum" sz="quarter" idx="12"/>
          </p:nvPr>
        </p:nvSpPr>
        <p:spPr/>
        <p:txBody>
          <a:bodyPr/>
          <a:lstStyle/>
          <a:p>
            <a:fld id="{FB92D638-49A2-4275-80EF-C93312BD0366}" type="slidenum">
              <a:rPr lang="en-GB" smtClean="0"/>
              <a:t>‹#›</a:t>
            </a:fld>
            <a:endParaRPr lang="en-GB"/>
          </a:p>
        </p:txBody>
      </p:sp>
    </p:spTree>
    <p:extLst>
      <p:ext uri="{BB962C8B-B14F-4D97-AF65-F5344CB8AC3E}">
        <p14:creationId xmlns:p14="http://schemas.microsoft.com/office/powerpoint/2010/main" val="3497439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A8EC18-4F3E-4FF4-93CD-0234C19E1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4F6075-D38F-48C7-8E85-AE8F789DE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FAA7D-2FD3-43BB-A481-3D1BEC6FA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32F9B-1C79-463F-9C77-63579FC45FAA}" type="datetimeFigureOut">
              <a:rPr lang="en-GB" smtClean="0"/>
              <a:t>23/02/2020</a:t>
            </a:fld>
            <a:endParaRPr lang="en-GB"/>
          </a:p>
        </p:txBody>
      </p:sp>
      <p:sp>
        <p:nvSpPr>
          <p:cNvPr id="5" name="Footer Placeholder 4">
            <a:extLst>
              <a:ext uri="{FF2B5EF4-FFF2-40B4-BE49-F238E27FC236}">
                <a16:creationId xmlns:a16="http://schemas.microsoft.com/office/drawing/2014/main" id="{2AF64683-7C54-4F6A-A7F3-9FF589B359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B822E00-C6C8-42AF-82D5-4F74AB96C0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2D638-49A2-4275-80EF-C93312BD0366}" type="slidenum">
              <a:rPr lang="en-GB" smtClean="0"/>
              <a:t>‹#›</a:t>
            </a:fld>
            <a:endParaRPr lang="en-GB"/>
          </a:p>
        </p:txBody>
      </p:sp>
    </p:spTree>
    <p:extLst>
      <p:ext uri="{BB962C8B-B14F-4D97-AF65-F5344CB8AC3E}">
        <p14:creationId xmlns:p14="http://schemas.microsoft.com/office/powerpoint/2010/main" val="3918563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3.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2.jpg"/><Relationship Id="rId5" Type="http://schemas.openxmlformats.org/officeDocument/2006/relationships/image" Target="../media/image5.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audio" Target="../media/audio4.wav"/><Relationship Id="rId9"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5.gif"/><Relationship Id="rId5" Type="http://schemas.openxmlformats.org/officeDocument/2006/relationships/image" Target="../media/image24.jp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p3"/><Relationship Id="rId7" Type="http://schemas.openxmlformats.org/officeDocument/2006/relationships/image" Target="../media/image13.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jpg"/><Relationship Id="rId5" Type="http://schemas.openxmlformats.org/officeDocument/2006/relationships/slideLayout" Target="../slideLayouts/slideLayout2.xml"/><Relationship Id="rId4" Type="http://schemas.openxmlformats.org/officeDocument/2006/relationships/audio" Target="../media/media4.mp3"/></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6.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audio" Target="../media/audio1.wav"/><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61989-3C76-4F66-B432-5CCCD76613B4}"/>
              </a:ext>
            </a:extLst>
          </p:cNvPr>
          <p:cNvSpPr>
            <a:spLocks noGrp="1"/>
          </p:cNvSpPr>
          <p:nvPr>
            <p:ph type="ctrTitle"/>
          </p:nvPr>
        </p:nvSpPr>
        <p:spPr>
          <a:xfrm>
            <a:off x="1524000" y="118022"/>
            <a:ext cx="9144000" cy="1830048"/>
          </a:xfrm>
        </p:spPr>
        <p:txBody>
          <a:bodyPr/>
          <a:lstStyle/>
          <a:p>
            <a:r>
              <a:rPr lang="en-GB" dirty="0"/>
              <a:t>Superhero Dr Boomerang Head</a:t>
            </a:r>
          </a:p>
        </p:txBody>
      </p:sp>
      <p:pic>
        <p:nvPicPr>
          <p:cNvPr id="5" name="Picture 4" descr="A picture containing man, helmet, sitting, table&#10;&#10;Description automatically generated">
            <a:extLst>
              <a:ext uri="{FF2B5EF4-FFF2-40B4-BE49-F238E27FC236}">
                <a16:creationId xmlns:a16="http://schemas.microsoft.com/office/drawing/2014/main" id="{EAFAAAFB-02AA-428E-BB4A-C7E595CC5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6018" y="2505622"/>
            <a:ext cx="4579964" cy="4187396"/>
          </a:xfrm>
          <a:prstGeom prst="rect">
            <a:avLst/>
          </a:prstGeom>
        </p:spPr>
      </p:pic>
      <p:pic>
        <p:nvPicPr>
          <p:cNvPr id="4" name="Picture 3" descr="A picture containing baseball, black, sitting, knife&#10;&#10;Description automatically generated">
            <a:extLst>
              <a:ext uri="{FF2B5EF4-FFF2-40B4-BE49-F238E27FC236}">
                <a16:creationId xmlns:a16="http://schemas.microsoft.com/office/drawing/2014/main" id="{C8AC9564-7410-4D9A-B3DE-C1702E123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21097">
            <a:off x="3563704" y="1816194"/>
            <a:ext cx="2849792" cy="1522802"/>
          </a:xfrm>
          <a:prstGeom prst="rect">
            <a:avLst/>
          </a:prstGeom>
        </p:spPr>
      </p:pic>
    </p:spTree>
    <p:extLst>
      <p:ext uri="{BB962C8B-B14F-4D97-AF65-F5344CB8AC3E}">
        <p14:creationId xmlns:p14="http://schemas.microsoft.com/office/powerpoint/2010/main" val="357755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0EB3BA65-F9B1-4A7B-B8B0-2C838A8EB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403" y="821113"/>
            <a:ext cx="2569563" cy="5755821"/>
          </a:xfrm>
          <a:prstGeom prst="rect">
            <a:avLst/>
          </a:prstGeom>
        </p:spPr>
      </p:pic>
      <p:sp>
        <p:nvSpPr>
          <p:cNvPr id="15" name="Cloud 14">
            <a:extLst>
              <a:ext uri="{FF2B5EF4-FFF2-40B4-BE49-F238E27FC236}">
                <a16:creationId xmlns:a16="http://schemas.microsoft.com/office/drawing/2014/main" id="{45FA2DEA-04E6-4CC9-AF1F-01BF7A4B2580}"/>
              </a:ext>
            </a:extLst>
          </p:cNvPr>
          <p:cNvSpPr/>
          <p:nvPr/>
        </p:nvSpPr>
        <p:spPr>
          <a:xfrm>
            <a:off x="0" y="1"/>
            <a:ext cx="4182255" cy="359763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“Do not fear good people of Washington DC, I will save you and defeat this monster once and for all!”</a:t>
            </a:r>
          </a:p>
        </p:txBody>
      </p:sp>
      <p:sp>
        <p:nvSpPr>
          <p:cNvPr id="17" name="Oval 16">
            <a:extLst>
              <a:ext uri="{FF2B5EF4-FFF2-40B4-BE49-F238E27FC236}">
                <a16:creationId xmlns:a16="http://schemas.microsoft.com/office/drawing/2014/main" id="{4FCDACC5-912F-4048-A259-A99EF377196D}"/>
              </a:ext>
            </a:extLst>
          </p:cNvPr>
          <p:cNvSpPr/>
          <p:nvPr/>
        </p:nvSpPr>
        <p:spPr>
          <a:xfrm>
            <a:off x="4182255" y="821113"/>
            <a:ext cx="422850" cy="37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F345A79-1449-4A3C-8D51-6204F3AF6C03}"/>
              </a:ext>
            </a:extLst>
          </p:cNvPr>
          <p:cNvSpPr/>
          <p:nvPr/>
        </p:nvSpPr>
        <p:spPr>
          <a:xfrm>
            <a:off x="4829957" y="821113"/>
            <a:ext cx="197998" cy="199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15">
            <a:extLst>
              <a:ext uri="{FF2B5EF4-FFF2-40B4-BE49-F238E27FC236}">
                <a16:creationId xmlns:a16="http://schemas.microsoft.com/office/drawing/2014/main" id="{FB4F789A-D64E-4397-ABA8-564F6CC1384E}"/>
              </a:ext>
            </a:extLst>
          </p:cNvPr>
          <p:cNvSpPr>
            <a:spLocks noGrp="1"/>
          </p:cNvSpPr>
          <p:nvPr>
            <p:ph idx="1"/>
          </p:nvPr>
        </p:nvSpPr>
        <p:spPr>
          <a:xfrm>
            <a:off x="6526966" y="281066"/>
            <a:ext cx="4483930" cy="4410204"/>
          </a:xfrm>
        </p:spPr>
        <p:txBody>
          <a:bodyPr>
            <a:normAutofit/>
          </a:bodyPr>
          <a:lstStyle/>
          <a:p>
            <a:pPr marL="0" indent="0" algn="ctr">
              <a:buNone/>
            </a:pPr>
            <a:r>
              <a:rPr lang="en-GB" dirty="0"/>
              <a:t>Dr Boomerang Head ran really fast towards the monster that began to aim it’s zapper towards the superhero. Dr Boomerang Head dogged the zaps, moving left, right, up and down. Each time the monster tried to zap him.</a:t>
            </a:r>
          </a:p>
        </p:txBody>
      </p:sp>
      <p:pic>
        <p:nvPicPr>
          <p:cNvPr id="9" name="y2mate.com - laser_gun_sound_effect_sounds_jbQjx31YBXQ">
            <a:hlinkClick r:id="" action="ppaction://media"/>
            <a:extLst>
              <a:ext uri="{FF2B5EF4-FFF2-40B4-BE49-F238E27FC236}">
                <a16:creationId xmlns:a16="http://schemas.microsoft.com/office/drawing/2014/main" id="{54D09872-6592-4CA5-97C6-FF4916D40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65" y="5284304"/>
            <a:ext cx="609600" cy="609600"/>
          </a:xfrm>
          <a:prstGeom prst="rect">
            <a:avLst/>
          </a:prstGeom>
        </p:spPr>
      </p:pic>
      <p:sp>
        <p:nvSpPr>
          <p:cNvPr id="2" name="TextBox 1">
            <a:extLst>
              <a:ext uri="{FF2B5EF4-FFF2-40B4-BE49-F238E27FC236}">
                <a16:creationId xmlns:a16="http://schemas.microsoft.com/office/drawing/2014/main" id="{568F2E9F-08BB-4207-955E-A22F2AA16F84}"/>
              </a:ext>
            </a:extLst>
          </p:cNvPr>
          <p:cNvSpPr txBox="1"/>
          <p:nvPr/>
        </p:nvSpPr>
        <p:spPr>
          <a:xfrm>
            <a:off x="7964556" y="6215270"/>
            <a:ext cx="3046339" cy="369332"/>
          </a:xfrm>
          <a:prstGeom prst="rect">
            <a:avLst/>
          </a:prstGeom>
          <a:noFill/>
        </p:spPr>
        <p:txBody>
          <a:bodyPr wrap="square" rtlCol="0">
            <a:spAutoFit/>
          </a:bodyPr>
          <a:lstStyle/>
          <a:p>
            <a:r>
              <a:rPr lang="en-GB" dirty="0"/>
              <a:t>Hide under blanket to escape.</a:t>
            </a:r>
          </a:p>
        </p:txBody>
      </p:sp>
    </p:spTree>
    <p:extLst>
      <p:ext uri="{BB962C8B-B14F-4D97-AF65-F5344CB8AC3E}">
        <p14:creationId xmlns:p14="http://schemas.microsoft.com/office/powerpoint/2010/main" val="1248423855"/>
      </p:ext>
    </p:extLst>
  </p:cSld>
  <p:clrMapOvr>
    <a:masterClrMapping/>
  </p:clrMapOvr>
  <mc:AlternateContent xmlns:mc="http://schemas.openxmlformats.org/markup-compatibility/2006" xmlns:p14="http://schemas.microsoft.com/office/powerpoint/2010/main">
    <mc:Choice Requires="p14">
      <p:transition spd="slow" p14:dur="3250">
        <p:sndAc>
          <p:stSnd>
            <p:snd r:embed="rId4" name="whoosh.wav"/>
          </p:stSnd>
        </p:sndAc>
      </p:transition>
    </mc:Choice>
    <mc:Fallback xmlns="">
      <p:transition spd="slow">
        <p:sndAc>
          <p:stSnd>
            <p:snd r:embed="rId7"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louds in the sky&#10;&#10;Description automatically generated">
            <a:extLst>
              <a:ext uri="{FF2B5EF4-FFF2-40B4-BE49-F238E27FC236}">
                <a16:creationId xmlns:a16="http://schemas.microsoft.com/office/drawing/2014/main" id="{B3603208-47B4-4530-B94C-B15417780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y2mate.com - lighting_strike_and_thunder_sound_effect_6_39wbGIJ_I">
            <a:hlinkClick r:id="" action="ppaction://media"/>
            <a:extLst>
              <a:ext uri="{FF2B5EF4-FFF2-40B4-BE49-F238E27FC236}">
                <a16:creationId xmlns:a16="http://schemas.microsoft.com/office/drawing/2014/main" id="{72492C92-8C68-4564-87BD-107C083F3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1868" y="5933660"/>
            <a:ext cx="609600" cy="609600"/>
          </a:xfrm>
          <a:prstGeom prst="rect">
            <a:avLst/>
          </a:prstGeom>
        </p:spPr>
      </p:pic>
      <p:pic>
        <p:nvPicPr>
          <p:cNvPr id="9" name="Picture 8" descr="A group of clouds in the sky&#10;&#10;Description automatically generated">
            <a:extLst>
              <a:ext uri="{FF2B5EF4-FFF2-40B4-BE49-F238E27FC236}">
                <a16:creationId xmlns:a16="http://schemas.microsoft.com/office/drawing/2014/main" id="{A710FD07-4783-491B-A052-E7A3371FA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2" name="TextBox 1">
            <a:extLst>
              <a:ext uri="{FF2B5EF4-FFF2-40B4-BE49-F238E27FC236}">
                <a16:creationId xmlns:a16="http://schemas.microsoft.com/office/drawing/2014/main" id="{039E33B8-11B0-4CD9-B21F-2384B76EB4E8}"/>
              </a:ext>
            </a:extLst>
          </p:cNvPr>
          <p:cNvSpPr txBox="1"/>
          <p:nvPr/>
        </p:nvSpPr>
        <p:spPr>
          <a:xfrm>
            <a:off x="6652592" y="6460433"/>
            <a:ext cx="1444487" cy="369332"/>
          </a:xfrm>
          <a:prstGeom prst="rect">
            <a:avLst/>
          </a:prstGeom>
          <a:noFill/>
        </p:spPr>
        <p:txBody>
          <a:bodyPr wrap="square" rtlCol="0">
            <a:spAutoFit/>
          </a:bodyPr>
          <a:lstStyle/>
          <a:p>
            <a:r>
              <a:rPr lang="en-GB" dirty="0"/>
              <a:t>Smell of rain</a:t>
            </a:r>
          </a:p>
        </p:txBody>
      </p:sp>
      <p:pic>
        <p:nvPicPr>
          <p:cNvPr id="6" name="Picture 5" descr="A person in a costume&#10;&#10;Description automatically generated">
            <a:extLst>
              <a:ext uri="{FF2B5EF4-FFF2-40B4-BE49-F238E27FC236}">
                <a16:creationId xmlns:a16="http://schemas.microsoft.com/office/drawing/2014/main" id="{13C3D593-0BA6-4DE1-A0E6-14F0D9F1B306}"/>
              </a:ext>
            </a:extLst>
          </p:cNvPr>
          <p:cNvPicPr>
            <a:picLocks noChangeAspect="1"/>
          </p:cNvPicPr>
          <p:nvPr/>
        </p:nvPicPr>
        <p:blipFill rotWithShape="1">
          <a:blip r:embed="rId7">
            <a:extLst>
              <a:ext uri="{28A0092B-C50C-407E-A947-70E740481C1C}">
                <a14:useLocalDpi xmlns:a14="http://schemas.microsoft.com/office/drawing/2010/main" val="0"/>
              </a:ext>
            </a:extLst>
          </a:blip>
          <a:srcRect l="18372" r="20078"/>
          <a:stretch/>
        </p:blipFill>
        <p:spPr>
          <a:xfrm>
            <a:off x="629656" y="908643"/>
            <a:ext cx="3102557" cy="5040714"/>
          </a:xfrm>
          <a:prstGeom prst="rect">
            <a:avLst/>
          </a:prstGeom>
        </p:spPr>
      </p:pic>
      <p:sp>
        <p:nvSpPr>
          <p:cNvPr id="4" name="Rectangle 3">
            <a:extLst>
              <a:ext uri="{FF2B5EF4-FFF2-40B4-BE49-F238E27FC236}">
                <a16:creationId xmlns:a16="http://schemas.microsoft.com/office/drawing/2014/main" id="{33CC8539-FC8A-4F69-8561-78E00876284A}"/>
              </a:ext>
            </a:extLst>
          </p:cNvPr>
          <p:cNvSpPr/>
          <p:nvPr/>
        </p:nvSpPr>
        <p:spPr>
          <a:xfrm>
            <a:off x="5049079" y="1047762"/>
            <a:ext cx="6096000" cy="3970318"/>
          </a:xfrm>
          <a:prstGeom prst="rect">
            <a:avLst/>
          </a:prstGeom>
        </p:spPr>
        <p:txBody>
          <a:bodyPr>
            <a:spAutoFit/>
          </a:bodyPr>
          <a:lstStyle/>
          <a:p>
            <a:pPr algn="ctr"/>
            <a:r>
              <a:rPr lang="en-GB" sz="3600" dirty="0"/>
              <a:t>The sky began to turn black and thunder storms began to crack through the clouds. Dr Boomerang Head took his boomerang from on top of his head and aimed it towards the monster.</a:t>
            </a:r>
          </a:p>
        </p:txBody>
      </p:sp>
    </p:spTree>
    <p:extLst>
      <p:ext uri="{BB962C8B-B14F-4D97-AF65-F5344CB8AC3E}">
        <p14:creationId xmlns:p14="http://schemas.microsoft.com/office/powerpoint/2010/main" val="1976790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6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F0A4B-7233-4C51-BF39-5A7E5634AA54}"/>
              </a:ext>
            </a:extLst>
          </p:cNvPr>
          <p:cNvSpPr>
            <a:spLocks noGrp="1"/>
          </p:cNvSpPr>
          <p:nvPr>
            <p:ph idx="1"/>
          </p:nvPr>
        </p:nvSpPr>
        <p:spPr>
          <a:xfrm>
            <a:off x="633057" y="666393"/>
            <a:ext cx="5312906" cy="4351338"/>
          </a:xfrm>
        </p:spPr>
        <p:txBody>
          <a:bodyPr/>
          <a:lstStyle/>
          <a:p>
            <a:pPr marL="0" indent="0" algn="ctr">
              <a:buNone/>
            </a:pPr>
            <a:r>
              <a:rPr lang="en-GB" dirty="0"/>
              <a:t>The boomerang hit one of the monsters legs which made the silver saucer head monster wobble and fall too the ground. As the monster fell to the ground, it gave an all mighty shriek and crushed some buildings on it’s way down. </a:t>
            </a:r>
          </a:p>
        </p:txBody>
      </p:sp>
      <p:pic>
        <p:nvPicPr>
          <p:cNvPr id="4" name="Picture 3" descr="A picture containing tripod, pole, clock&#10;&#10;Description automatically generated">
            <a:extLst>
              <a:ext uri="{FF2B5EF4-FFF2-40B4-BE49-F238E27FC236}">
                <a16:creationId xmlns:a16="http://schemas.microsoft.com/office/drawing/2014/main" id="{36E0F07D-3D7F-4C31-856A-CAD7125FE5B9}"/>
              </a:ext>
            </a:extLst>
          </p:cNvPr>
          <p:cNvPicPr>
            <a:picLocks noChangeAspect="1"/>
          </p:cNvPicPr>
          <p:nvPr/>
        </p:nvPicPr>
        <p:blipFill rotWithShape="1">
          <a:blip r:embed="rId5">
            <a:extLst>
              <a:ext uri="{28A0092B-C50C-407E-A947-70E740481C1C}">
                <a14:useLocalDpi xmlns:a14="http://schemas.microsoft.com/office/drawing/2010/main" val="0"/>
              </a:ext>
            </a:extLst>
          </a:blip>
          <a:srcRect t="12989"/>
          <a:stretch/>
        </p:blipFill>
        <p:spPr>
          <a:xfrm>
            <a:off x="6414053" y="214538"/>
            <a:ext cx="5486400" cy="6357931"/>
          </a:xfrm>
          <a:prstGeom prst="rect">
            <a:avLst/>
          </a:prstGeom>
        </p:spPr>
      </p:pic>
      <p:pic>
        <p:nvPicPr>
          <p:cNvPr id="5" name="Picture 4" descr="A picture containing baseball, black, sitting, knife&#10;&#10;Description automatically generated">
            <a:extLst>
              <a:ext uri="{FF2B5EF4-FFF2-40B4-BE49-F238E27FC236}">
                <a16:creationId xmlns:a16="http://schemas.microsoft.com/office/drawing/2014/main" id="{ED118CBD-DB0F-4822-BFFB-26DD018548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611967">
            <a:off x="6724616" y="3999133"/>
            <a:ext cx="1740731" cy="1069121"/>
          </a:xfrm>
          <a:prstGeom prst="rect">
            <a:avLst/>
          </a:prstGeom>
        </p:spPr>
      </p:pic>
      <p:pic>
        <p:nvPicPr>
          <p:cNvPr id="7" name="Content Placeholder 4" descr="A close up of a flower&#10;&#10;Description automatically generated">
            <a:extLst>
              <a:ext uri="{FF2B5EF4-FFF2-40B4-BE49-F238E27FC236}">
                <a16:creationId xmlns:a16="http://schemas.microsoft.com/office/drawing/2014/main" id="{807377E8-A1A2-495D-8560-C4B7F0CE3B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85036"/>
            <a:ext cx="2247697" cy="3272963"/>
          </a:xfrm>
          <a:prstGeom prst="rect">
            <a:avLst/>
          </a:prstGeom>
        </p:spPr>
      </p:pic>
      <p:pic>
        <p:nvPicPr>
          <p:cNvPr id="8" name="y2mate.com - tripod_sound_from_war_of_the_worlds_2005_jzY099ihULs">
            <a:hlinkClick r:id="" action="ppaction://media"/>
            <a:extLst>
              <a:ext uri="{FF2B5EF4-FFF2-40B4-BE49-F238E27FC236}">
                <a16:creationId xmlns:a16="http://schemas.microsoft.com/office/drawing/2014/main" id="{9F3EB623-18D8-4A77-B62C-E5C80D25594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21275" y="4818085"/>
            <a:ext cx="609600" cy="664265"/>
          </a:xfrm>
          <a:prstGeom prst="rect">
            <a:avLst/>
          </a:prstGeom>
        </p:spPr>
      </p:pic>
    </p:spTree>
    <p:extLst>
      <p:ext uri="{BB962C8B-B14F-4D97-AF65-F5344CB8AC3E}">
        <p14:creationId xmlns:p14="http://schemas.microsoft.com/office/powerpoint/2010/main" val="426563888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explode.wav"/>
          </p:stSnd>
        </p:sndAc>
      </p:transition>
    </mc:Choice>
    <mc:Fallback xmlns="">
      <p:transition spd="slow">
        <p:sndAc>
          <p:stSnd>
            <p:snd r:embed="rId9"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F45D848-A648-4AF1-A8D3-FC52C5401FDA}"/>
              </a:ext>
            </a:extLst>
          </p:cNvPr>
          <p:cNvSpPr>
            <a:spLocks noGrp="1"/>
          </p:cNvSpPr>
          <p:nvPr>
            <p:ph idx="1"/>
          </p:nvPr>
        </p:nvSpPr>
        <p:spPr>
          <a:xfrm>
            <a:off x="6096000" y="1130219"/>
            <a:ext cx="5312906" cy="4351338"/>
          </a:xfrm>
        </p:spPr>
        <p:txBody>
          <a:bodyPr>
            <a:normAutofit lnSpcReduction="10000"/>
          </a:bodyPr>
          <a:lstStyle/>
          <a:p>
            <a:pPr marL="0" indent="0" algn="ctr">
              <a:buNone/>
            </a:pPr>
            <a:r>
              <a:rPr lang="en-GB" dirty="0"/>
              <a:t>The monster began to get up and run towards Dr Boomerang Head, heavy footsteps you could probably hear from miles away. </a:t>
            </a:r>
          </a:p>
          <a:p>
            <a:pPr marL="0" indent="0" algn="ctr">
              <a:buNone/>
            </a:pPr>
            <a:r>
              <a:rPr lang="en-GB" dirty="0"/>
              <a:t>Dr Boomerang ducked underneath the monster and threw another Boomerang at the monsters legs.</a:t>
            </a:r>
          </a:p>
          <a:p>
            <a:pPr marL="0" indent="0" algn="ctr">
              <a:buNone/>
            </a:pPr>
            <a:r>
              <a:rPr lang="en-GB" dirty="0"/>
              <a:t>The monster was done, with only one leg left, he could not keep himself up and fell to the ground again. </a:t>
            </a:r>
          </a:p>
        </p:txBody>
      </p:sp>
      <p:pic>
        <p:nvPicPr>
          <p:cNvPr id="5" name="y2mate.com - walking_giant_monster_sound_effects_PJuyggog3Xc">
            <a:hlinkClick r:id="" action="ppaction://media"/>
            <a:extLst>
              <a:ext uri="{FF2B5EF4-FFF2-40B4-BE49-F238E27FC236}">
                <a16:creationId xmlns:a16="http://schemas.microsoft.com/office/drawing/2014/main" id="{48DB6596-F9ED-494F-9930-8E1CDF1180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0" y="5962869"/>
            <a:ext cx="609600" cy="609600"/>
          </a:xfrm>
          <a:prstGeom prst="rect">
            <a:avLst/>
          </a:prstGeom>
        </p:spPr>
      </p:pic>
      <p:pic>
        <p:nvPicPr>
          <p:cNvPr id="6" name="Picture 5" descr="A picture containing tripod, pole, clock&#10;&#10;Description automatically generated">
            <a:extLst>
              <a:ext uri="{FF2B5EF4-FFF2-40B4-BE49-F238E27FC236}">
                <a16:creationId xmlns:a16="http://schemas.microsoft.com/office/drawing/2014/main" id="{0AD32D04-DA01-44ED-B3C3-DDEBBA610C94}"/>
              </a:ext>
            </a:extLst>
          </p:cNvPr>
          <p:cNvPicPr>
            <a:picLocks noChangeAspect="1"/>
          </p:cNvPicPr>
          <p:nvPr/>
        </p:nvPicPr>
        <p:blipFill rotWithShape="1">
          <a:blip r:embed="rId5">
            <a:extLst>
              <a:ext uri="{28A0092B-C50C-407E-A947-70E740481C1C}">
                <a14:useLocalDpi xmlns:a14="http://schemas.microsoft.com/office/drawing/2010/main" val="0"/>
              </a:ext>
            </a:extLst>
          </a:blip>
          <a:srcRect t="12989"/>
          <a:stretch/>
        </p:blipFill>
        <p:spPr>
          <a:xfrm flipH="1">
            <a:off x="391886" y="302298"/>
            <a:ext cx="4884633" cy="5660571"/>
          </a:xfrm>
          <a:prstGeom prst="rect">
            <a:avLst/>
          </a:prstGeom>
        </p:spPr>
      </p:pic>
    </p:spTree>
    <p:extLst>
      <p:ext uri="{BB962C8B-B14F-4D97-AF65-F5344CB8AC3E}">
        <p14:creationId xmlns:p14="http://schemas.microsoft.com/office/powerpoint/2010/main" val="418849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C47A5EC-85FF-45B5-AF1C-D4AE137AE79D}"/>
              </a:ext>
            </a:extLst>
          </p:cNvPr>
          <p:cNvSpPr/>
          <p:nvPr/>
        </p:nvSpPr>
        <p:spPr>
          <a:xfrm>
            <a:off x="304800" y="159026"/>
            <a:ext cx="6096000" cy="45454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 people of Washington DC gave an almighty cheer for Dr Boomerang Head – hip hip hooray’.</a:t>
            </a:r>
          </a:p>
        </p:txBody>
      </p:sp>
      <p:sp>
        <p:nvSpPr>
          <p:cNvPr id="5" name="Oval 4">
            <a:extLst>
              <a:ext uri="{FF2B5EF4-FFF2-40B4-BE49-F238E27FC236}">
                <a16:creationId xmlns:a16="http://schemas.microsoft.com/office/drawing/2014/main" id="{830ACC8D-F683-49A5-B3F0-DD51D4DD21A5}"/>
              </a:ext>
            </a:extLst>
          </p:cNvPr>
          <p:cNvSpPr/>
          <p:nvPr/>
        </p:nvSpPr>
        <p:spPr>
          <a:xfrm>
            <a:off x="6096000" y="3551060"/>
            <a:ext cx="422850" cy="37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43A3E3B-BACC-47EF-9904-CE0E03576D00}"/>
              </a:ext>
            </a:extLst>
          </p:cNvPr>
          <p:cNvSpPr/>
          <p:nvPr/>
        </p:nvSpPr>
        <p:spPr>
          <a:xfrm>
            <a:off x="6632253" y="4134156"/>
            <a:ext cx="197998" cy="199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drawing&#10;&#10;Description automatically generated">
            <a:extLst>
              <a:ext uri="{FF2B5EF4-FFF2-40B4-BE49-F238E27FC236}">
                <a16:creationId xmlns:a16="http://schemas.microsoft.com/office/drawing/2014/main" id="{719B2A57-3D71-42A4-BA65-A2C3EB756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1704" y="3748626"/>
            <a:ext cx="4947250" cy="2957595"/>
          </a:xfrm>
          <a:prstGeom prst="rect">
            <a:avLst/>
          </a:prstGeom>
        </p:spPr>
      </p:pic>
      <p:sp>
        <p:nvSpPr>
          <p:cNvPr id="9" name="Content Placeholder 2">
            <a:extLst>
              <a:ext uri="{FF2B5EF4-FFF2-40B4-BE49-F238E27FC236}">
                <a16:creationId xmlns:a16="http://schemas.microsoft.com/office/drawing/2014/main" id="{917C3D8E-5F51-4B2D-94C3-A16838D1C9D9}"/>
              </a:ext>
            </a:extLst>
          </p:cNvPr>
          <p:cNvSpPr>
            <a:spLocks noGrp="1"/>
          </p:cNvSpPr>
          <p:nvPr>
            <p:ph idx="1"/>
          </p:nvPr>
        </p:nvSpPr>
        <p:spPr>
          <a:xfrm>
            <a:off x="6632253" y="1346020"/>
            <a:ext cx="5312906" cy="1377824"/>
          </a:xfrm>
        </p:spPr>
        <p:txBody>
          <a:bodyPr/>
          <a:lstStyle/>
          <a:p>
            <a:pPr marL="0" indent="0" algn="ctr">
              <a:buNone/>
            </a:pPr>
            <a:r>
              <a:rPr lang="en-GB" dirty="0"/>
              <a:t>The People were saved, the monster was taken away by the helicopter police. </a:t>
            </a:r>
          </a:p>
        </p:txBody>
      </p:sp>
      <p:pic>
        <p:nvPicPr>
          <p:cNvPr id="10" name="Picture 9" descr="A person wearing a costume&#10;&#10;Description automatically generated">
            <a:extLst>
              <a:ext uri="{FF2B5EF4-FFF2-40B4-BE49-F238E27FC236}">
                <a16:creationId xmlns:a16="http://schemas.microsoft.com/office/drawing/2014/main" id="{5356AE42-5F69-4172-A46F-2A23817CF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8265" y="4191000"/>
            <a:ext cx="3038475" cy="2667000"/>
          </a:xfrm>
          <a:prstGeom prst="rect">
            <a:avLst/>
          </a:prstGeom>
        </p:spPr>
      </p:pic>
      <p:pic>
        <p:nvPicPr>
          <p:cNvPr id="2" name="y2mate.com - Helicopter Sound Effect - Flying 5 minutes_2RtDgTm6rn4">
            <a:hlinkClick r:id="" action="ppaction://media"/>
            <a:extLst>
              <a:ext uri="{FF2B5EF4-FFF2-40B4-BE49-F238E27FC236}">
                <a16:creationId xmlns:a16="http://schemas.microsoft.com/office/drawing/2014/main" id="{3BBB82E2-A049-4CD2-9CAE-E87C9B087A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1563" y="6122988"/>
            <a:ext cx="609600" cy="609600"/>
          </a:xfrm>
          <a:prstGeom prst="rect">
            <a:avLst/>
          </a:prstGeom>
        </p:spPr>
      </p:pic>
    </p:spTree>
    <p:extLst>
      <p:ext uri="{BB962C8B-B14F-4D97-AF65-F5344CB8AC3E}">
        <p14:creationId xmlns:p14="http://schemas.microsoft.com/office/powerpoint/2010/main" val="93876963"/>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4" name="applause.wav"/>
          </p:stSnd>
        </p:sndAc>
      </p:transition>
    </mc:Choice>
    <mc:Fallback xmlns="">
      <p:transition spd="slow">
        <p:fade/>
        <p:sndAc>
          <p:stSnd>
            <p:snd r:embed="rId8"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287D17-D760-48C5-A905-D18F1B5BA896}"/>
              </a:ext>
            </a:extLst>
          </p:cNvPr>
          <p:cNvSpPr>
            <a:spLocks noGrp="1"/>
          </p:cNvSpPr>
          <p:nvPr>
            <p:ph idx="1"/>
          </p:nvPr>
        </p:nvSpPr>
        <p:spPr>
          <a:xfrm>
            <a:off x="1971030" y="1001464"/>
            <a:ext cx="8249939" cy="2656136"/>
          </a:xfrm>
        </p:spPr>
        <p:txBody>
          <a:bodyPr/>
          <a:lstStyle/>
          <a:p>
            <a:pPr marL="0" indent="0" algn="ctr">
              <a:buNone/>
            </a:pPr>
            <a:r>
              <a:rPr lang="en-GB" dirty="0"/>
              <a:t>The next day, back in police head quarters where they kept the monster. The police kept the monster to study and observe, to understand where the monster came from and how it survived under the ground for all this time. The monster was dead so the people thought.</a:t>
            </a:r>
          </a:p>
          <a:p>
            <a:pPr marL="0" indent="0" algn="ctr">
              <a:buNone/>
            </a:pPr>
            <a:r>
              <a:rPr lang="en-GB" dirty="0"/>
              <a:t>Until it began to open it’s eyes………</a:t>
            </a:r>
          </a:p>
        </p:txBody>
      </p:sp>
      <p:pic>
        <p:nvPicPr>
          <p:cNvPr id="6" name="Picture 5" descr="A car driving down a street next to a building&#10;&#10;Description automatically generated">
            <a:extLst>
              <a:ext uri="{FF2B5EF4-FFF2-40B4-BE49-F238E27FC236}">
                <a16:creationId xmlns:a16="http://schemas.microsoft.com/office/drawing/2014/main" id="{A7A4E8F1-9B05-4C74-A779-FF7923FDD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657600"/>
            <a:ext cx="5802317" cy="2975547"/>
          </a:xfrm>
          <a:prstGeom prst="rect">
            <a:avLst/>
          </a:prstGeom>
        </p:spPr>
      </p:pic>
      <p:pic>
        <p:nvPicPr>
          <p:cNvPr id="10" name="Picture 9" descr="A close up of an animal&#10;&#10;Description automatically generated">
            <a:extLst>
              <a:ext uri="{FF2B5EF4-FFF2-40B4-BE49-F238E27FC236}">
                <a16:creationId xmlns:a16="http://schemas.microsoft.com/office/drawing/2014/main" id="{F3CF36FB-72B2-445F-805A-A7BE2F5D122E}"/>
              </a:ext>
            </a:extLst>
          </p:cNvPr>
          <p:cNvPicPr>
            <a:picLocks noChangeAspect="1"/>
          </p:cNvPicPr>
          <p:nvPr/>
        </p:nvPicPr>
        <p:blipFill rotWithShape="1">
          <a:blip r:embed="rId5">
            <a:extLst>
              <a:ext uri="{28A0092B-C50C-407E-A947-70E740481C1C}">
                <a14:useLocalDpi xmlns:a14="http://schemas.microsoft.com/office/drawing/2010/main" val="0"/>
              </a:ext>
            </a:extLst>
          </a:blip>
          <a:srcRect l="36994" t="13224" b="25846"/>
          <a:stretch/>
        </p:blipFill>
        <p:spPr>
          <a:xfrm>
            <a:off x="1462916" y="3897539"/>
            <a:ext cx="3483837" cy="2526764"/>
          </a:xfrm>
          <a:prstGeom prst="rect">
            <a:avLst/>
          </a:prstGeom>
        </p:spPr>
      </p:pic>
      <p:pic>
        <p:nvPicPr>
          <p:cNvPr id="2" name="y2mate.com - Escape from death - HORROR  CHASE_sJ5JHu3zbvU">
            <a:hlinkClick r:id="" action="ppaction://media"/>
            <a:extLst>
              <a:ext uri="{FF2B5EF4-FFF2-40B4-BE49-F238E27FC236}">
                <a16:creationId xmlns:a16="http://schemas.microsoft.com/office/drawing/2014/main" id="{AF8079B4-8E06-4CB2-B5E4-3CEED44C80CC}"/>
              </a:ext>
            </a:extLst>
          </p:cNvPr>
          <p:cNvPicPr>
            <a:picLocks noChangeAspect="1"/>
          </p:cNvPicPr>
          <p:nvPr>
            <a:audioFile r:link="rId1"/>
            <p:extLst>
              <p:ext uri="{DAA4B4D4-6D71-4841-9C94-3DE7FCFB9230}">
                <p14:media xmlns:p14="http://schemas.microsoft.com/office/powerpoint/2010/main" r:embed="rId2">
                  <p14:trim st="10640" end="115144.125"/>
                </p14:media>
              </p:ext>
            </p:extLst>
          </p:nvPr>
        </p:nvPicPr>
        <p:blipFill>
          <a:blip r:embed="rId6"/>
          <a:stretch>
            <a:fillRect/>
          </a:stretch>
        </p:blipFill>
        <p:spPr>
          <a:xfrm>
            <a:off x="614363" y="4316413"/>
            <a:ext cx="609600" cy="609600"/>
          </a:xfrm>
          <a:prstGeom prst="rect">
            <a:avLst/>
          </a:prstGeom>
        </p:spPr>
      </p:pic>
    </p:spTree>
    <p:extLst>
      <p:ext uri="{BB962C8B-B14F-4D97-AF65-F5344CB8AC3E}">
        <p14:creationId xmlns:p14="http://schemas.microsoft.com/office/powerpoint/2010/main" val="31925607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C4AE05-CE44-493D-8C61-4A6360DC1CBE}"/>
              </a:ext>
            </a:extLst>
          </p:cNvPr>
          <p:cNvSpPr>
            <a:spLocks noGrp="1"/>
          </p:cNvSpPr>
          <p:nvPr>
            <p:ph idx="1"/>
          </p:nvPr>
        </p:nvSpPr>
        <p:spPr>
          <a:xfrm>
            <a:off x="0" y="144780"/>
            <a:ext cx="12192000" cy="3134817"/>
          </a:xfrm>
        </p:spPr>
        <p:txBody>
          <a:bodyPr/>
          <a:lstStyle/>
          <a:p>
            <a:pPr marL="0" indent="0" algn="ctr">
              <a:buNone/>
            </a:pPr>
            <a:r>
              <a:rPr lang="en-GB" dirty="0"/>
              <a:t>One day in Washington DC on a hot summers day, the lovely people wondered the streets carrying out their daily chores. All of a sudden they began to feel a rumble beneath their feet which made the people sway back and forth. </a:t>
            </a:r>
          </a:p>
        </p:txBody>
      </p:sp>
      <p:pic>
        <p:nvPicPr>
          <p:cNvPr id="1026" name="Picture 2" descr="Image result for washington dc">
            <a:extLst>
              <a:ext uri="{FF2B5EF4-FFF2-40B4-BE49-F238E27FC236}">
                <a16:creationId xmlns:a16="http://schemas.microsoft.com/office/drawing/2014/main" id="{801D1653-7B1B-4FFA-9355-C9C21ACF0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069" y="2538361"/>
            <a:ext cx="7455107" cy="41748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A63411C4-7593-4904-B701-BADE6CFA4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2288" y="1490974"/>
            <a:ext cx="3134817" cy="3134817"/>
          </a:xfrm>
          <a:prstGeom prst="rect">
            <a:avLst/>
          </a:prstGeom>
        </p:spPr>
      </p:pic>
      <p:pic>
        <p:nvPicPr>
          <p:cNvPr id="2" name="y2mate.com - busy_street_sound_effect_QnRbZ57wYfw">
            <a:hlinkClick r:id="" action="ppaction://media"/>
            <a:extLst>
              <a:ext uri="{FF2B5EF4-FFF2-40B4-BE49-F238E27FC236}">
                <a16:creationId xmlns:a16="http://schemas.microsoft.com/office/drawing/2014/main" id="{FFF73937-A759-4488-A5FC-35BA60CE000C}"/>
              </a:ext>
            </a:extLst>
          </p:cNvPr>
          <p:cNvPicPr>
            <a:picLocks noChangeAspect="1"/>
          </p:cNvPicPr>
          <p:nvPr>
            <a:audioFile r:link="rId1"/>
            <p:extLst>
              <p:ext uri="{DAA4B4D4-6D71-4841-9C94-3DE7FCFB9230}">
                <p14:media xmlns:p14="http://schemas.microsoft.com/office/powerpoint/2010/main" r:embed="rId2">
                  <p14:trim end="100079.4375"/>
                </p14:media>
              </p:ext>
            </p:extLst>
          </p:nvPr>
        </p:nvPicPr>
        <p:blipFill>
          <a:blip r:embed="rId7"/>
          <a:stretch>
            <a:fillRect/>
          </a:stretch>
        </p:blipFill>
        <p:spPr>
          <a:xfrm>
            <a:off x="1071563" y="3684588"/>
            <a:ext cx="609600" cy="609600"/>
          </a:xfrm>
          <a:prstGeom prst="rect">
            <a:avLst/>
          </a:prstGeom>
        </p:spPr>
      </p:pic>
      <p:sp>
        <p:nvSpPr>
          <p:cNvPr id="5" name="TextBox 4">
            <a:extLst>
              <a:ext uri="{FF2B5EF4-FFF2-40B4-BE49-F238E27FC236}">
                <a16:creationId xmlns:a16="http://schemas.microsoft.com/office/drawing/2014/main" id="{1FDA56C0-8C41-4B12-90C6-126B75112AA8}"/>
              </a:ext>
            </a:extLst>
          </p:cNvPr>
          <p:cNvSpPr txBox="1"/>
          <p:nvPr/>
        </p:nvSpPr>
        <p:spPr>
          <a:xfrm>
            <a:off x="269824" y="5484840"/>
            <a:ext cx="3927421" cy="923330"/>
          </a:xfrm>
          <a:prstGeom prst="rect">
            <a:avLst/>
          </a:prstGeom>
          <a:noFill/>
        </p:spPr>
        <p:txBody>
          <a:bodyPr wrap="square" rtlCol="0">
            <a:spAutoFit/>
          </a:bodyPr>
          <a:lstStyle/>
          <a:p>
            <a:pPr algn="ctr"/>
            <a:r>
              <a:rPr lang="en-GB" dirty="0"/>
              <a:t>You could feel the heat upon your cheeks, smell lavender from the fields in the air and lemon trees nearby!</a:t>
            </a:r>
          </a:p>
        </p:txBody>
      </p:sp>
      <p:pic>
        <p:nvPicPr>
          <p:cNvPr id="6" name="y2mate.com - war_of_the_worlds_2005_the_machine_emerges_scene_movieclips_p7eI-qxIRaQ">
            <a:hlinkClick r:id="" action="ppaction://media"/>
            <a:extLst>
              <a:ext uri="{FF2B5EF4-FFF2-40B4-BE49-F238E27FC236}">
                <a16:creationId xmlns:a16="http://schemas.microsoft.com/office/drawing/2014/main" id="{5FCEA3B6-4282-41EC-85EE-FFC2F14091BD}"/>
              </a:ext>
            </a:extLst>
          </p:cNvPr>
          <p:cNvPicPr>
            <a:picLocks noChangeAspect="1"/>
          </p:cNvPicPr>
          <p:nvPr>
            <a:audioFile r:link="rId1"/>
            <p:extLst>
              <p:ext uri="{DAA4B4D4-6D71-4841-9C94-3DE7FCFB9230}">
                <p14:media xmlns:p14="http://schemas.microsoft.com/office/powerpoint/2010/main" r:embed="rId3">
                  <p14:trim st="2047" end="256583.25"/>
                </p14:media>
              </p:ext>
            </p:extLst>
          </p:nvPr>
        </p:nvPicPr>
        <p:blipFill>
          <a:blip r:embed="rId7"/>
          <a:stretch>
            <a:fillRect/>
          </a:stretch>
        </p:blipFill>
        <p:spPr>
          <a:xfrm>
            <a:off x="2233534" y="3684588"/>
            <a:ext cx="609600" cy="609600"/>
          </a:xfrm>
          <a:prstGeom prst="rect">
            <a:avLst/>
          </a:prstGeom>
        </p:spPr>
      </p:pic>
    </p:spTree>
    <p:extLst>
      <p:ext uri="{BB962C8B-B14F-4D97-AF65-F5344CB8AC3E}">
        <p14:creationId xmlns:p14="http://schemas.microsoft.com/office/powerpoint/2010/main" val="1334047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50" fill="hold">
                                          <p:stCondLst>
                                            <p:cond delay="0"/>
                                          </p:stCondLst>
                                        </p:cTn>
                                        <p:tgtEl>
                                          <p:spTgt spid="1026"/>
                                        </p:tgtEl>
                                        <p:attrNameLst>
                                          <p:attrName>r</p:attrName>
                                        </p:attrNameLst>
                                      </p:cBhvr>
                                    </p:animRot>
                                    <p:animRot by="-240000">
                                      <p:cBhvr>
                                        <p:cTn id="11" dur="300" fill="hold">
                                          <p:stCondLst>
                                            <p:cond delay="300"/>
                                          </p:stCondLst>
                                        </p:cTn>
                                        <p:tgtEl>
                                          <p:spTgt spid="1026"/>
                                        </p:tgtEl>
                                        <p:attrNameLst>
                                          <p:attrName>r</p:attrName>
                                        </p:attrNameLst>
                                      </p:cBhvr>
                                    </p:animRot>
                                    <p:animRot by="240000">
                                      <p:cBhvr>
                                        <p:cTn id="12" dur="300" fill="hold">
                                          <p:stCondLst>
                                            <p:cond delay="600"/>
                                          </p:stCondLst>
                                        </p:cTn>
                                        <p:tgtEl>
                                          <p:spTgt spid="1026"/>
                                        </p:tgtEl>
                                        <p:attrNameLst>
                                          <p:attrName>r</p:attrName>
                                        </p:attrNameLst>
                                      </p:cBhvr>
                                    </p:animRot>
                                    <p:animRot by="-240000">
                                      <p:cBhvr>
                                        <p:cTn id="13" dur="300" fill="hold">
                                          <p:stCondLst>
                                            <p:cond delay="900"/>
                                          </p:stCondLst>
                                        </p:cTn>
                                        <p:tgtEl>
                                          <p:spTgt spid="1026"/>
                                        </p:tgtEl>
                                        <p:attrNameLst>
                                          <p:attrName>r</p:attrName>
                                        </p:attrNameLst>
                                      </p:cBhvr>
                                    </p:animRot>
                                    <p:animRot by="120000">
                                      <p:cBhvr>
                                        <p:cTn id="14" dur="300" fill="hold">
                                          <p:stCondLst>
                                            <p:cond delay="1200"/>
                                          </p:stCondLst>
                                        </p:cTn>
                                        <p:tgtEl>
                                          <p:spTgt spid="102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3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ECCCB2-3A91-4F08-98F0-306200ED9C76}"/>
              </a:ext>
            </a:extLst>
          </p:cNvPr>
          <p:cNvSpPr>
            <a:spLocks noGrp="1"/>
          </p:cNvSpPr>
          <p:nvPr>
            <p:ph idx="1"/>
          </p:nvPr>
        </p:nvSpPr>
        <p:spPr>
          <a:xfrm>
            <a:off x="0" y="477078"/>
            <a:ext cx="12192000" cy="2266122"/>
          </a:xfrm>
        </p:spPr>
        <p:txBody>
          <a:bodyPr/>
          <a:lstStyle/>
          <a:p>
            <a:pPr marL="0" indent="0" algn="ctr">
              <a:buNone/>
            </a:pPr>
            <a:r>
              <a:rPr lang="en-GB" dirty="0"/>
              <a:t>Huge cracks split the roads in half and a horrible smell filled the peoples nostrils. It smelt like rotten fish and gherkin juice. </a:t>
            </a:r>
          </a:p>
        </p:txBody>
      </p:sp>
      <p:pic>
        <p:nvPicPr>
          <p:cNvPr id="5" name="Picture 4" descr="A long road with grass on the side of the road&#10;&#10;Description automatically generated">
            <a:extLst>
              <a:ext uri="{FF2B5EF4-FFF2-40B4-BE49-F238E27FC236}">
                <a16:creationId xmlns:a16="http://schemas.microsoft.com/office/drawing/2014/main" id="{37EABFD8-D49F-450B-8476-195A321BE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728" y="2187976"/>
            <a:ext cx="6790544" cy="4535113"/>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7FF35474-7054-4306-A1DF-0A45D5AEA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2948" y="3526844"/>
            <a:ext cx="1857375" cy="1857375"/>
          </a:xfrm>
          <a:prstGeom prst="rect">
            <a:avLst/>
          </a:prstGeom>
        </p:spPr>
      </p:pic>
      <p:pic>
        <p:nvPicPr>
          <p:cNvPr id="7" name="Picture 6" descr="A glass of wine&#10;&#10;Description automatically generated">
            <a:extLst>
              <a:ext uri="{FF2B5EF4-FFF2-40B4-BE49-F238E27FC236}">
                <a16:creationId xmlns:a16="http://schemas.microsoft.com/office/drawing/2014/main" id="{DFE78B8D-A8DB-40C6-9E93-7972D20DF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171" y="3460168"/>
            <a:ext cx="2458387" cy="1990725"/>
          </a:xfrm>
          <a:prstGeom prst="rect">
            <a:avLst/>
          </a:prstGeom>
        </p:spPr>
      </p:pic>
      <p:pic>
        <p:nvPicPr>
          <p:cNvPr id="2" name="y2mate.com - earthquake_fx_for_unity_PMj6O1xBotc">
            <a:hlinkClick r:id="" action="ppaction://media"/>
            <a:extLst>
              <a:ext uri="{FF2B5EF4-FFF2-40B4-BE49-F238E27FC236}">
                <a16:creationId xmlns:a16="http://schemas.microsoft.com/office/drawing/2014/main" id="{77B74BB8-9CE9-47F3-9564-DA41221464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764" y="1883176"/>
            <a:ext cx="609600" cy="609600"/>
          </a:xfrm>
          <a:prstGeom prst="rect">
            <a:avLst/>
          </a:prstGeom>
        </p:spPr>
      </p:pic>
    </p:spTree>
    <p:extLst>
      <p:ext uri="{BB962C8B-B14F-4D97-AF65-F5344CB8AC3E}">
        <p14:creationId xmlns:p14="http://schemas.microsoft.com/office/powerpoint/2010/main" val="959603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0323F-9634-4F2D-B66E-68AF0E817199}"/>
              </a:ext>
            </a:extLst>
          </p:cNvPr>
          <p:cNvSpPr>
            <a:spLocks noGrp="1"/>
          </p:cNvSpPr>
          <p:nvPr>
            <p:ph idx="1"/>
          </p:nvPr>
        </p:nvSpPr>
        <p:spPr>
          <a:xfrm>
            <a:off x="0" y="275120"/>
            <a:ext cx="12192000" cy="1964497"/>
          </a:xfrm>
        </p:spPr>
        <p:txBody>
          <a:bodyPr/>
          <a:lstStyle/>
          <a:p>
            <a:pPr marL="0" indent="0" algn="ctr">
              <a:buNone/>
            </a:pPr>
            <a:r>
              <a:rPr lang="en-GB" dirty="0"/>
              <a:t>Everyone started to panic and run in opposite directions, some went left, some went right, others ran down the stairs towards the underground railway station.</a:t>
            </a:r>
          </a:p>
        </p:txBody>
      </p:sp>
      <p:pic>
        <p:nvPicPr>
          <p:cNvPr id="4" name="Picture 3" descr="A picture containing drawing&#10;&#10;Description automatically generated">
            <a:extLst>
              <a:ext uri="{FF2B5EF4-FFF2-40B4-BE49-F238E27FC236}">
                <a16:creationId xmlns:a16="http://schemas.microsoft.com/office/drawing/2014/main" id="{D2FB418D-4981-4E25-A336-7013E947FFD5}"/>
              </a:ext>
            </a:extLst>
          </p:cNvPr>
          <p:cNvPicPr>
            <a:picLocks noChangeAspect="1"/>
          </p:cNvPicPr>
          <p:nvPr/>
        </p:nvPicPr>
        <p:blipFill rotWithShape="1">
          <a:blip r:embed="rId4">
            <a:extLst>
              <a:ext uri="{28A0092B-C50C-407E-A947-70E740481C1C}">
                <a14:useLocalDpi xmlns:a14="http://schemas.microsoft.com/office/drawing/2010/main" val="0"/>
              </a:ext>
            </a:extLst>
          </a:blip>
          <a:srcRect t="56444"/>
          <a:stretch/>
        </p:blipFill>
        <p:spPr>
          <a:xfrm>
            <a:off x="1044314" y="4149298"/>
            <a:ext cx="10103371" cy="2708702"/>
          </a:xfrm>
          <a:prstGeom prst="rect">
            <a:avLst/>
          </a:prstGeom>
        </p:spPr>
      </p:pic>
      <p:pic>
        <p:nvPicPr>
          <p:cNvPr id="5" name="Picture 4" descr="A close up of a sign&#10;&#10;Description automatically generated">
            <a:extLst>
              <a:ext uri="{FF2B5EF4-FFF2-40B4-BE49-F238E27FC236}">
                <a16:creationId xmlns:a16="http://schemas.microsoft.com/office/drawing/2014/main" id="{C1FE8FE9-D0FA-4F70-91EA-A789A04AB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887" y="1670457"/>
            <a:ext cx="5756223" cy="2478841"/>
          </a:xfrm>
          <a:prstGeom prst="rect">
            <a:avLst/>
          </a:prstGeom>
        </p:spPr>
      </p:pic>
      <p:pic>
        <p:nvPicPr>
          <p:cNvPr id="2" name="y2mate.com - crowd_panic_sound_effect_zZuH4_Zn6YM">
            <a:hlinkClick r:id="" action="ppaction://media"/>
            <a:extLst>
              <a:ext uri="{FF2B5EF4-FFF2-40B4-BE49-F238E27FC236}">
                <a16:creationId xmlns:a16="http://schemas.microsoft.com/office/drawing/2014/main" id="{8497902E-5C6C-400D-B9F8-0C27B5E1A4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075" y="2552700"/>
            <a:ext cx="609600" cy="609600"/>
          </a:xfrm>
          <a:prstGeom prst="rect">
            <a:avLst/>
          </a:prstGeom>
        </p:spPr>
      </p:pic>
    </p:spTree>
    <p:extLst>
      <p:ext uri="{BB962C8B-B14F-4D97-AF65-F5344CB8AC3E}">
        <p14:creationId xmlns:p14="http://schemas.microsoft.com/office/powerpoint/2010/main" val="2074289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28398 -0.03635 L -0.28398 -0.03635 L -0.43516 -0.03843 C -0.43711 -0.03843 -0.4388 -0.0419 -0.44076 -0.04236 C -0.44701 -0.04399 -0.45339 -0.04375 -0.45977 -0.04445 C -0.47682 -0.05047 -0.46719 -0.04792 -0.4888 -0.05047 C -0.47747 -0.06389 -0.49635 -0.04213 -0.47995 -0.05834 C -0.47826 -0.05996 -0.47708 -0.06297 -0.47539 -0.06436 C -0.47044 -0.06829 -0.46784 -0.0676 -0.46315 -0.07037 C -0.4612 -0.0713 -0.45937 -0.07315 -0.45755 -0.07431 C -0.4543 -0.07616 -0.44935 -0.07732 -0.44635 -0.07824 C -0.44375 -0.07894 -0.44115 -0.07963 -0.43854 -0.08033 C -0.4362 -0.08149 -0.43411 -0.08311 -0.43177 -0.08426 C -0.42734 -0.08635 -0.42161 -0.08704 -0.41719 -0.0882 C -0.38177 -0.09653 -0.44883 -0.08125 -0.39714 -0.09213 C -0.39479 -0.0926 -0.39258 -0.09399 -0.39036 -0.09422 L -0.22917 -0.09607 C -0.22214 -0.09885 -0.2151 -0.10232 -0.20794 -0.10417 C -0.20234 -0.10556 -0.19674 -0.10533 -0.19115 -0.10602 C -0.18359 -0.10718 -0.17617 -0.1088 -0.16875 -0.10996 C -0.14453 -0.10741 -0.11992 -0.10903 -0.09596 -0.10209 C -0.08919 -0.10024 -0.08346 -0.09144 -0.07799 -0.08426 C -0.06667 -0.06899 -0.0599 -0.03565 -0.04557 -0.03449 L -0.00195 -0.03056 C 0.00703 -0.02963 0.01289 -0.02824 0.02161 -0.02639 L 0.20065 -0.02848 C 0.20326 -0.02848 0.20586 -0.0301 0.20846 -0.03056 C 0.22005 -0.03218 0.24323 -0.03449 0.24323 -0.03449 L 0.32604 -0.03241 C 0.33164 -0.03519 0.33828 -0.03889 0.34401 -0.04051 C 0.34844 -0.04144 0.35286 -0.04167 0.35742 -0.04236 C 0.36107 -0.04375 0.36484 -0.04561 0.36862 -0.0463 C 0.38698 -0.0507 0.3957 -0.0507 0.41445 -0.05232 C 0.41823 -0.05301 0.42201 -0.05348 0.42565 -0.0544 C 0.42786 -0.05486 0.43008 -0.05602 0.43242 -0.05625 C 0.43802 -0.05718 0.44362 -0.05764 0.44922 -0.05834 L 0.46927 -0.05625 C 0.47109 -0.05533 0.46654 -0.05209 0.46484 -0.05047 C 0.46315 -0.04861 0.46107 -0.04792 0.45924 -0.0463 C 0.45807 -0.04537 0.45716 -0.04329 0.45586 -0.04236 C 0.45417 -0.04121 0.45208 -0.04121 0.45026 -0.04051 C 0.43984 -0.03565 0.45938 -0.04098 0.43685 -0.03635 C 0.43568 -0.03588 0.43451 -0.03542 0.43346 -0.03449 C 0.43112 -0.03218 0.42891 -0.0294 0.42682 -0.02639 C 0.42526 -0.02454 0.42396 -0.02223 0.42227 -0.02061 C 0.4194 -0.0176 0.40352 -0.00348 0.39987 -0.00255 L 0.39206 -0.0007 C 0.38229 0.00995 0.39102 0.00231 0.37865 0.0074 C 0.36029 0.01481 0.38646 0.00856 0.36185 0.01342 C 0.35938 0.01551 0.35677 0.01828 0.35404 0.01921 C 0.35143 0.02014 0.34883 0.0206 0.34622 0.02129 C 0.34401 0.02268 0.3418 0.02453 0.33945 0.02523 C 0.32266 0.03125 0.34362 0.02361 0.32943 0.02916 C 0.3276 0.02986 0.32565 0.03055 0.32383 0.03125 C 0.32227 0.03171 0.32083 0.03287 0.31927 0.0331 C 0.29974 0.03726 0.25521 0.03703 0.24766 0.03726 C 0.22396 0.04328 0.26237 0.03264 0.22643 0.04722 C 0.22279 0.04861 0.21901 0.04838 0.21523 0.04907 C 0.21185 0.05046 0.20846 0.05185 0.20521 0.05301 C 0.19779 0.05578 0.19961 0.05416 0.19284 0.05717 C 0.18828 0.05902 0.18398 0.06134 0.17943 0.06296 C 0.17435 0.06481 0.17109 0.06574 0.16602 0.06898 C 0.16445 0.07014 0.16302 0.07199 0.16146 0.07291 C 0.15964 0.07407 0.15768 0.07407 0.15586 0.075 C 0.15469 0.07546 0.15365 0.07639 0.15247 0.07708 C 0.14271 0.08865 0.15846 0.07083 0.14245 0.08495 C 0.12708 0.09861 0.14167 0.08935 0.13242 0.0949 C 0.13125 0.09699 0.13034 0.0993 0.12904 0.10092 C 0.12109 0.11088 0.125 0.09583 0.11563 0.12083 L 0.11107 0.13264 C 0.11042 0.13472 0.1099 0.13703 0.10885 0.13865 C 0.10443 0.14652 0.09805 0.1574 0.09544 0.16643 C 0.09128 0.18148 0.09362 0.175 0.08867 0.18634 C 0.08841 0.18981 0.08815 0.19328 0.08763 0.19629 C 0.08672 0.20139 0.08477 0.20601 0.08307 0.21041 C 0.08281 0.21365 0.08242 0.21689 0.08203 0.22037 C 0.08177 0.22222 0.08125 0.2243 0.08086 0.22615 C 0.08021 0.23055 0.07904 0.24004 0.07865 0.24421 C 0.07813 0.25 0.07799 0.25601 0.07747 0.26203 C 0.07617 0.27963 0.07643 0.26458 0.07643 0.28009 " pathEditMode="relative" ptsTypes="AAAAAAAAAAAAAAAAAAAAAAAAAAAAAAAAAAAAAAAAAAAAAAAAAAAAAAAAAAAAAAAAAAAAAAAAAAAAAAAA">
                                      <p:cBhvr>
                                        <p:cTn id="10"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83A652-CCAE-4C5B-A55A-2DB96836388A}"/>
              </a:ext>
            </a:extLst>
          </p:cNvPr>
          <p:cNvSpPr>
            <a:spLocks noGrp="1"/>
          </p:cNvSpPr>
          <p:nvPr>
            <p:ph idx="1"/>
          </p:nvPr>
        </p:nvSpPr>
        <p:spPr>
          <a:xfrm>
            <a:off x="5856157" y="843197"/>
            <a:ext cx="6096000" cy="5171606"/>
          </a:xfrm>
        </p:spPr>
        <p:txBody>
          <a:bodyPr>
            <a:normAutofit/>
          </a:bodyPr>
          <a:lstStyle/>
          <a:p>
            <a:pPr marL="0" indent="0" algn="ctr">
              <a:buNone/>
            </a:pPr>
            <a:r>
              <a:rPr lang="en-GB" dirty="0"/>
              <a:t>“What ever shall we do” shouted one person.</a:t>
            </a:r>
          </a:p>
          <a:p>
            <a:pPr marL="0" indent="0" algn="ctr">
              <a:buNone/>
            </a:pPr>
            <a:r>
              <a:rPr lang="en-GB" dirty="0"/>
              <a:t>“What is happening” shouted another person.</a:t>
            </a:r>
          </a:p>
          <a:p>
            <a:pPr marL="0" indent="0" algn="ctr">
              <a:buNone/>
            </a:pPr>
            <a:r>
              <a:rPr lang="en-GB" dirty="0"/>
              <a:t>The cracks began to get bigger and a ginormous shape began to surface from beneath the ground. It looked like a tripod with a silver saucer for a head. It was as big as the tallest skyscraper, 1 hand with fingers and 2 green eyes with 3 legs to support it. </a:t>
            </a:r>
          </a:p>
        </p:txBody>
      </p:sp>
      <p:pic>
        <p:nvPicPr>
          <p:cNvPr id="4" name="Picture 3" descr="A picture containing tripod, pole, clock&#10;&#10;Description automatically generated">
            <a:extLst>
              <a:ext uri="{FF2B5EF4-FFF2-40B4-BE49-F238E27FC236}">
                <a16:creationId xmlns:a16="http://schemas.microsoft.com/office/drawing/2014/main" id="{25D2620E-C16B-4941-8233-7A222B91C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06" y="233943"/>
            <a:ext cx="4797893" cy="6390114"/>
          </a:xfrm>
          <a:prstGeom prst="rect">
            <a:avLst/>
          </a:prstGeom>
        </p:spPr>
      </p:pic>
      <p:pic>
        <p:nvPicPr>
          <p:cNvPr id="5" name="y2mate.com - earthquake_fx_for_unity_PMj6O1xBotc">
            <a:hlinkClick r:id="" action="ppaction://media"/>
            <a:extLst>
              <a:ext uri="{FF2B5EF4-FFF2-40B4-BE49-F238E27FC236}">
                <a16:creationId xmlns:a16="http://schemas.microsoft.com/office/drawing/2014/main" id="{4F3C070C-78D6-4A3D-BCEE-1B38E8386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5710003"/>
            <a:ext cx="609600" cy="609600"/>
          </a:xfrm>
          <a:prstGeom prst="rect">
            <a:avLst/>
          </a:prstGeom>
        </p:spPr>
      </p:pic>
      <p:sp>
        <p:nvSpPr>
          <p:cNvPr id="2" name="TextBox 1">
            <a:extLst>
              <a:ext uri="{FF2B5EF4-FFF2-40B4-BE49-F238E27FC236}">
                <a16:creationId xmlns:a16="http://schemas.microsoft.com/office/drawing/2014/main" id="{A44F50C1-4C30-41D6-80EF-1F4DF3794959}"/>
              </a:ext>
            </a:extLst>
          </p:cNvPr>
          <p:cNvSpPr txBox="1"/>
          <p:nvPr/>
        </p:nvSpPr>
        <p:spPr>
          <a:xfrm>
            <a:off x="8004313" y="6306350"/>
            <a:ext cx="3087757" cy="369332"/>
          </a:xfrm>
          <a:prstGeom prst="rect">
            <a:avLst/>
          </a:prstGeom>
          <a:noFill/>
        </p:spPr>
        <p:txBody>
          <a:bodyPr wrap="square" rtlCol="0">
            <a:spAutoFit/>
          </a:bodyPr>
          <a:lstStyle/>
          <a:p>
            <a:r>
              <a:rPr lang="en-GB" dirty="0"/>
              <a:t>Try on Green Glasses </a:t>
            </a:r>
          </a:p>
        </p:txBody>
      </p:sp>
    </p:spTree>
    <p:extLst>
      <p:ext uri="{BB962C8B-B14F-4D97-AF65-F5344CB8AC3E}">
        <p14:creationId xmlns:p14="http://schemas.microsoft.com/office/powerpoint/2010/main" val="3419176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750" fill="hold"/>
                                        <p:tgtEl>
                                          <p:spTgt spid="4"/>
                                        </p:tgtEl>
                                        <p:attrNameLst>
                                          <p:attrName>ppt_x</p:attrName>
                                        </p:attrNameLst>
                                      </p:cBhvr>
                                      <p:tavLst>
                                        <p:tav tm="0">
                                          <p:val>
                                            <p:strVal val="#ppt_x"/>
                                          </p:val>
                                        </p:tav>
                                        <p:tav tm="100000">
                                          <p:val>
                                            <p:strVal val="#ppt_x"/>
                                          </p:val>
                                        </p:tav>
                                      </p:tavLst>
                                    </p:anim>
                                    <p:anim calcmode="lin" valueType="num">
                                      <p:cBhvr additive="base">
                                        <p:cTn id="12" dur="1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next to a building&#10;&#10;Description automatically generated">
            <a:extLst>
              <a:ext uri="{FF2B5EF4-FFF2-40B4-BE49-F238E27FC236}">
                <a16:creationId xmlns:a16="http://schemas.microsoft.com/office/drawing/2014/main" id="{64166489-0193-4D29-89FB-50B80519FA9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781006" y="1037477"/>
            <a:ext cx="6252348" cy="4783046"/>
          </a:xfrm>
        </p:spPr>
      </p:pic>
      <p:sp>
        <p:nvSpPr>
          <p:cNvPr id="6" name="Content Placeholder 2">
            <a:extLst>
              <a:ext uri="{FF2B5EF4-FFF2-40B4-BE49-F238E27FC236}">
                <a16:creationId xmlns:a16="http://schemas.microsoft.com/office/drawing/2014/main" id="{809597C2-B156-487E-BCB1-C90AE45EF19F}"/>
              </a:ext>
            </a:extLst>
          </p:cNvPr>
          <p:cNvSpPr txBox="1">
            <a:spLocks/>
          </p:cNvSpPr>
          <p:nvPr/>
        </p:nvSpPr>
        <p:spPr>
          <a:xfrm>
            <a:off x="158646" y="1421896"/>
            <a:ext cx="5552661" cy="4014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The people of Washington DC stopped in their tracks and turned towards the metal tripod monster. </a:t>
            </a:r>
          </a:p>
          <a:p>
            <a:pPr marL="0" indent="0" algn="ctr">
              <a:buFont typeface="Arial" panose="020B0604020202020204" pitchFamily="34" charset="0"/>
              <a:buNone/>
            </a:pPr>
            <a:r>
              <a:rPr lang="en-GB" dirty="0"/>
              <a:t>For about a minute the monster and people stared at each other.</a:t>
            </a:r>
          </a:p>
          <a:p>
            <a:pPr marL="0" indent="0" algn="ctr">
              <a:buFont typeface="Arial" panose="020B0604020202020204" pitchFamily="34" charset="0"/>
              <a:buNone/>
            </a:pPr>
            <a:r>
              <a:rPr lang="en-GB" dirty="0"/>
              <a:t>All of a sudden the monster gave out a big “roarrrrrrrrrrrrr” and the people began to run again.</a:t>
            </a:r>
          </a:p>
        </p:txBody>
      </p:sp>
      <p:pic>
        <p:nvPicPr>
          <p:cNvPr id="3" name="Picture 2" descr="A drawing of a face&#10;&#10;Description automatically generated">
            <a:extLst>
              <a:ext uri="{FF2B5EF4-FFF2-40B4-BE49-F238E27FC236}">
                <a16:creationId xmlns:a16="http://schemas.microsoft.com/office/drawing/2014/main" id="{830FF53B-3D77-4611-9BED-4D28E2EA3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328" y="4578130"/>
            <a:ext cx="1990725" cy="1885950"/>
          </a:xfrm>
          <a:prstGeom prst="rect">
            <a:avLst/>
          </a:prstGeom>
        </p:spPr>
      </p:pic>
      <p:pic>
        <p:nvPicPr>
          <p:cNvPr id="2" name="y2mate.com - tripod_sound_from_war_of_the_worlds_2005_jzY099ihULs">
            <a:hlinkClick r:id="" action="ppaction://media"/>
            <a:extLst>
              <a:ext uri="{FF2B5EF4-FFF2-40B4-BE49-F238E27FC236}">
                <a16:creationId xmlns:a16="http://schemas.microsoft.com/office/drawing/2014/main" id="{B922A90E-0FA1-4CE7-B37D-3243B7A3FA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6938" y="6057900"/>
            <a:ext cx="609600" cy="609600"/>
          </a:xfrm>
          <a:prstGeom prst="rect">
            <a:avLst/>
          </a:prstGeom>
        </p:spPr>
      </p:pic>
      <p:sp>
        <p:nvSpPr>
          <p:cNvPr id="4" name="TextBox 3">
            <a:extLst>
              <a:ext uri="{FF2B5EF4-FFF2-40B4-BE49-F238E27FC236}">
                <a16:creationId xmlns:a16="http://schemas.microsoft.com/office/drawing/2014/main" id="{DDB08E76-1042-49B1-9519-784FD79BEF7F}"/>
              </a:ext>
            </a:extLst>
          </p:cNvPr>
          <p:cNvSpPr txBox="1"/>
          <p:nvPr/>
        </p:nvSpPr>
        <p:spPr>
          <a:xfrm>
            <a:off x="4330941" y="6362700"/>
            <a:ext cx="3087757" cy="369332"/>
          </a:xfrm>
          <a:prstGeom prst="rect">
            <a:avLst/>
          </a:prstGeom>
          <a:noFill/>
        </p:spPr>
        <p:txBody>
          <a:bodyPr wrap="square" rtlCol="0">
            <a:spAutoFit/>
          </a:bodyPr>
          <a:lstStyle/>
          <a:p>
            <a:r>
              <a:rPr lang="en-GB" dirty="0"/>
              <a:t>Make the noise of the monster </a:t>
            </a:r>
          </a:p>
        </p:txBody>
      </p:sp>
      <p:pic>
        <p:nvPicPr>
          <p:cNvPr id="8" name="y2mate.com - crowd_panic_sound_effect_zZuH4_Zn6YM">
            <a:hlinkClick r:id="" action="ppaction://media"/>
            <a:extLst>
              <a:ext uri="{FF2B5EF4-FFF2-40B4-BE49-F238E27FC236}">
                <a16:creationId xmlns:a16="http://schemas.microsoft.com/office/drawing/2014/main" id="{026F73C3-2E71-45CC-8A68-351F2D8F5E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48553" y="6057900"/>
            <a:ext cx="609600" cy="609600"/>
          </a:xfrm>
          <a:prstGeom prst="rect">
            <a:avLst/>
          </a:prstGeom>
        </p:spPr>
      </p:pic>
    </p:spTree>
    <p:extLst>
      <p:ext uri="{BB962C8B-B14F-4D97-AF65-F5344CB8AC3E}">
        <p14:creationId xmlns:p14="http://schemas.microsoft.com/office/powerpoint/2010/main" val="971211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63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CDA533-166C-44A4-AB1E-2EC3F786C794}"/>
              </a:ext>
            </a:extLst>
          </p:cNvPr>
          <p:cNvSpPr>
            <a:spLocks noGrp="1"/>
          </p:cNvSpPr>
          <p:nvPr>
            <p:ph idx="1"/>
          </p:nvPr>
        </p:nvSpPr>
        <p:spPr>
          <a:xfrm>
            <a:off x="1" y="353024"/>
            <a:ext cx="6732104" cy="3435488"/>
          </a:xfrm>
        </p:spPr>
        <p:txBody>
          <a:bodyPr/>
          <a:lstStyle/>
          <a:p>
            <a:pPr marL="0" indent="0" algn="ctr">
              <a:buNone/>
            </a:pPr>
            <a:r>
              <a:rPr lang="en-GB" dirty="0"/>
              <a:t>It crushed buildings with its 3 legs and threw cars with its arm. It had a red zapper in the middle of its saucer head and began to ‘zap, zap, zap’ buildings away – they disappeared without a trace. </a:t>
            </a:r>
          </a:p>
          <a:p>
            <a:pPr marL="0" indent="0" algn="ctr">
              <a:buNone/>
            </a:pPr>
            <a:r>
              <a:rPr lang="en-GB" dirty="0"/>
              <a:t>“Who will save us” one person cried.</a:t>
            </a:r>
          </a:p>
          <a:p>
            <a:pPr marL="0" indent="0" algn="ctr">
              <a:buNone/>
            </a:pPr>
            <a:r>
              <a:rPr lang="en-GB" dirty="0"/>
              <a:t>Wait who is that guy” cried another.</a:t>
            </a:r>
          </a:p>
        </p:txBody>
      </p:sp>
      <p:pic>
        <p:nvPicPr>
          <p:cNvPr id="5" name="Picture 4" descr="A close up of a building&#10;&#10;Description automatically generated">
            <a:extLst>
              <a:ext uri="{FF2B5EF4-FFF2-40B4-BE49-F238E27FC236}">
                <a16:creationId xmlns:a16="http://schemas.microsoft.com/office/drawing/2014/main" id="{BC8FE9B9-03E4-4D60-A62F-4C121A5D3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104" y="615226"/>
            <a:ext cx="4850829" cy="2716464"/>
          </a:xfrm>
          <a:prstGeom prst="rect">
            <a:avLst/>
          </a:prstGeom>
        </p:spPr>
      </p:pic>
      <p:pic>
        <p:nvPicPr>
          <p:cNvPr id="7" name="Picture 6" descr="A picture containing car, sitting, bus, table&#10;&#10;Description automatically generated">
            <a:extLst>
              <a:ext uri="{FF2B5EF4-FFF2-40B4-BE49-F238E27FC236}">
                <a16:creationId xmlns:a16="http://schemas.microsoft.com/office/drawing/2014/main" id="{B4FC6FFE-CB35-4C9E-9B57-CF2B19E51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104" y="3593892"/>
            <a:ext cx="4850829" cy="2716464"/>
          </a:xfrm>
          <a:prstGeom prst="rect">
            <a:avLst/>
          </a:prstGeom>
        </p:spPr>
      </p:pic>
      <p:pic>
        <p:nvPicPr>
          <p:cNvPr id="11" name="Picture 10" descr="A picture containing old, building, photo, boat&#10;&#10;Description automatically generated">
            <a:extLst>
              <a:ext uri="{FF2B5EF4-FFF2-40B4-BE49-F238E27FC236}">
                <a16:creationId xmlns:a16="http://schemas.microsoft.com/office/drawing/2014/main" id="{79903047-C289-41FE-A654-F2FE3996C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556" y="3538524"/>
            <a:ext cx="5774994" cy="2966452"/>
          </a:xfrm>
          <a:prstGeom prst="rect">
            <a:avLst/>
          </a:prstGeom>
        </p:spPr>
      </p:pic>
      <p:pic>
        <p:nvPicPr>
          <p:cNvPr id="2" name="y2mate.com - laser_gun_sound_effect_sounds_jbQjx31YBXQ">
            <a:hlinkClick r:id="" action="ppaction://media"/>
            <a:extLst>
              <a:ext uri="{FF2B5EF4-FFF2-40B4-BE49-F238E27FC236}">
                <a16:creationId xmlns:a16="http://schemas.microsoft.com/office/drawing/2014/main" id="{9C15BC9B-539D-44B1-A0CF-BB8B000EA9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92343" y="3124200"/>
            <a:ext cx="609600" cy="609600"/>
          </a:xfrm>
          <a:prstGeom prst="rect">
            <a:avLst/>
          </a:prstGeom>
        </p:spPr>
      </p:pic>
    </p:spTree>
    <p:extLst>
      <p:ext uri="{BB962C8B-B14F-4D97-AF65-F5344CB8AC3E}">
        <p14:creationId xmlns:p14="http://schemas.microsoft.com/office/powerpoint/2010/main" val="215470462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laser.wav"/>
          </p:stSnd>
        </p:sndAc>
      </p:transition>
    </mc:Choice>
    <mc:Fallback xmlns="">
      <p:transition spd="slow">
        <p:sndAc>
          <p:stSnd>
            <p:snd r:embed="rId9"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nodeType="clickEffect">
                                  <p:stCondLst>
                                    <p:cond delay="0"/>
                                  </p:stCondLst>
                                  <p:childTnLst>
                                    <p:animEffect transition="out" filter="randombar(horizontal)">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nodeType="clickEffect">
                                  <p:stCondLst>
                                    <p:cond delay="0"/>
                                  </p:stCondLst>
                                  <p:childTnLst>
                                    <p:animEffect transition="out" filter="randombar(horizontal)">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39286-37F7-4ACE-AC62-65FD08F0D27D}"/>
              </a:ext>
            </a:extLst>
          </p:cNvPr>
          <p:cNvSpPr>
            <a:spLocks noGrp="1"/>
          </p:cNvSpPr>
          <p:nvPr>
            <p:ph idx="1"/>
          </p:nvPr>
        </p:nvSpPr>
        <p:spPr>
          <a:xfrm>
            <a:off x="371061" y="247747"/>
            <a:ext cx="11449878" cy="970584"/>
          </a:xfrm>
        </p:spPr>
        <p:txBody>
          <a:bodyPr>
            <a:normAutofit fontScale="92500"/>
          </a:bodyPr>
          <a:lstStyle/>
          <a:p>
            <a:pPr marL="0" indent="0">
              <a:buNone/>
            </a:pPr>
            <a:r>
              <a:rPr lang="en-GB" sz="4400" b="1" dirty="0"/>
              <a:t>“It’s Dr Boomerang Head” people near by shouted!</a:t>
            </a:r>
          </a:p>
        </p:txBody>
      </p:sp>
      <p:pic>
        <p:nvPicPr>
          <p:cNvPr id="4" name="Picture 3" descr="A picture containing man, helmet, sitting, table&#10;&#10;Description automatically generated">
            <a:extLst>
              <a:ext uri="{FF2B5EF4-FFF2-40B4-BE49-F238E27FC236}">
                <a16:creationId xmlns:a16="http://schemas.microsoft.com/office/drawing/2014/main" id="{AAC9622F-51BB-4066-B198-88EE9E511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330" y="1683026"/>
            <a:ext cx="5521340" cy="5048083"/>
          </a:xfrm>
          <a:prstGeom prst="rect">
            <a:avLst/>
          </a:prstGeom>
        </p:spPr>
      </p:pic>
      <p:pic>
        <p:nvPicPr>
          <p:cNvPr id="5" name="Picture 4" descr="A picture containing baseball, black, sitting, knife&#10;&#10;Description automatically generated">
            <a:extLst>
              <a:ext uri="{FF2B5EF4-FFF2-40B4-BE49-F238E27FC236}">
                <a16:creationId xmlns:a16="http://schemas.microsoft.com/office/drawing/2014/main" id="{2E9A5987-713D-4C55-9FF5-ADA9072E1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021097">
            <a:off x="3192908" y="1004330"/>
            <a:ext cx="2849792" cy="1750283"/>
          </a:xfrm>
          <a:prstGeom prst="rect">
            <a:avLst/>
          </a:prstGeom>
        </p:spPr>
      </p:pic>
    </p:spTree>
    <p:extLst>
      <p:ext uri="{BB962C8B-B14F-4D97-AF65-F5344CB8AC3E}">
        <p14:creationId xmlns:p14="http://schemas.microsoft.com/office/powerpoint/2010/main" val="618228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sndAc>
          <p:stSnd>
            <p:snd r:embed="rId2" name="applause.wav"/>
          </p:stSnd>
        </p:sndAc>
      </p:transition>
    </mc:Choice>
    <mc:Fallback xmlns="">
      <p:transition spd="slow">
        <p:fade/>
        <p:sndAc>
          <p:stSnd>
            <p:snd r:embed="rId5"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C56224-C713-4254-AA1C-74CB2B6E952D}"/>
              </a:ext>
            </a:extLst>
          </p:cNvPr>
          <p:cNvSpPr>
            <a:spLocks noGrp="1"/>
          </p:cNvSpPr>
          <p:nvPr>
            <p:ph idx="1"/>
          </p:nvPr>
        </p:nvSpPr>
        <p:spPr>
          <a:xfrm>
            <a:off x="838200" y="195608"/>
            <a:ext cx="10515600" cy="4351338"/>
          </a:xfrm>
        </p:spPr>
        <p:txBody>
          <a:bodyPr>
            <a:normAutofit/>
          </a:bodyPr>
          <a:lstStyle/>
          <a:p>
            <a:pPr marL="0" indent="0" algn="ctr">
              <a:buNone/>
            </a:pPr>
            <a:r>
              <a:rPr lang="en-GB" sz="3600" dirty="0"/>
              <a:t>He could run as fast as lightening, and stronger then a million men but his favourite superpower was his boomerang, which he could aim and throw and it would always hit his targets by exploding them into a thousand pieces. </a:t>
            </a:r>
          </a:p>
        </p:txBody>
      </p:sp>
      <p:pic>
        <p:nvPicPr>
          <p:cNvPr id="7" name="Picture 6" descr="A person in a costume&#10;&#10;Description automatically generated">
            <a:extLst>
              <a:ext uri="{FF2B5EF4-FFF2-40B4-BE49-F238E27FC236}">
                <a16:creationId xmlns:a16="http://schemas.microsoft.com/office/drawing/2014/main" id="{398069EE-DD43-4F1F-B3B1-3D68D18CA68E}"/>
              </a:ext>
            </a:extLst>
          </p:cNvPr>
          <p:cNvPicPr>
            <a:picLocks noChangeAspect="1"/>
          </p:cNvPicPr>
          <p:nvPr/>
        </p:nvPicPr>
        <p:blipFill rotWithShape="1">
          <a:blip r:embed="rId2">
            <a:extLst>
              <a:ext uri="{28A0092B-C50C-407E-A947-70E740481C1C}">
                <a14:useLocalDpi xmlns:a14="http://schemas.microsoft.com/office/drawing/2010/main" val="0"/>
              </a:ext>
            </a:extLst>
          </a:blip>
          <a:srcRect l="18372" r="20078"/>
          <a:stretch/>
        </p:blipFill>
        <p:spPr>
          <a:xfrm>
            <a:off x="9622436" y="2683239"/>
            <a:ext cx="2569564" cy="4174761"/>
          </a:xfrm>
          <a:prstGeom prst="rect">
            <a:avLst/>
          </a:prstGeom>
        </p:spPr>
      </p:pic>
      <p:pic>
        <p:nvPicPr>
          <p:cNvPr id="9" name="Picture 8" descr="A picture containing blur, road&#10;&#10;Description automatically generated">
            <a:extLst>
              <a:ext uri="{FF2B5EF4-FFF2-40B4-BE49-F238E27FC236}">
                <a16:creationId xmlns:a16="http://schemas.microsoft.com/office/drawing/2014/main" id="{3CA012F5-8BDB-448D-AD40-DF38BF22A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64506"/>
            <a:ext cx="5696262" cy="3793494"/>
          </a:xfrm>
          <a:prstGeom prst="rect">
            <a:avLst/>
          </a:prstGeom>
        </p:spPr>
      </p:pic>
      <p:pic>
        <p:nvPicPr>
          <p:cNvPr id="11" name="Picture 10" descr="A picture containing sign&#10;&#10;Description automatically generated">
            <a:extLst>
              <a:ext uri="{FF2B5EF4-FFF2-40B4-BE49-F238E27FC236}">
                <a16:creationId xmlns:a16="http://schemas.microsoft.com/office/drawing/2014/main" id="{85D9179F-D80F-449C-A1AC-C355A7743101}"/>
              </a:ext>
            </a:extLst>
          </p:cNvPr>
          <p:cNvPicPr>
            <a:picLocks noChangeAspect="1"/>
          </p:cNvPicPr>
          <p:nvPr/>
        </p:nvPicPr>
        <p:blipFill rotWithShape="1">
          <a:blip r:embed="rId4">
            <a:extLst>
              <a:ext uri="{28A0092B-C50C-407E-A947-70E740481C1C}">
                <a14:useLocalDpi xmlns:a14="http://schemas.microsoft.com/office/drawing/2010/main" val="0"/>
              </a:ext>
            </a:extLst>
          </a:blip>
          <a:srcRect l="11508" r="10743"/>
          <a:stretch/>
        </p:blipFill>
        <p:spPr>
          <a:xfrm>
            <a:off x="5696263" y="4216454"/>
            <a:ext cx="4427026" cy="2641546"/>
          </a:xfrm>
          <a:prstGeom prst="rect">
            <a:avLst/>
          </a:prstGeom>
        </p:spPr>
      </p:pic>
    </p:spTree>
    <p:extLst>
      <p:ext uri="{BB962C8B-B14F-4D97-AF65-F5344CB8AC3E}">
        <p14:creationId xmlns:p14="http://schemas.microsoft.com/office/powerpoint/2010/main" val="835094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692</Words>
  <Application>Microsoft Office PowerPoint</Application>
  <PresentationFormat>Widescreen</PresentationFormat>
  <Paragraphs>31</Paragraphs>
  <Slides>15</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Superhero Dr Boomerang Head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Superhero Dr Boomerang Head</dc:title>
  <dc:creator>Amy Metters-McIntyre</dc:creator>
  <cp:lastModifiedBy>Amy Metters-McIntyre</cp:lastModifiedBy>
  <cp:revision>48</cp:revision>
  <dcterms:created xsi:type="dcterms:W3CDTF">2019-12-08T16:47:32Z</dcterms:created>
  <dcterms:modified xsi:type="dcterms:W3CDTF">2020-02-23T10:35:17Z</dcterms:modified>
</cp:coreProperties>
</file>