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82" r:id="rId18"/>
    <p:sldId id="278" r:id="rId19"/>
    <p:sldId id="279" r:id="rId20"/>
    <p:sldId id="280" r:id="rId21"/>
    <p:sldId id="276" r:id="rId22"/>
    <p:sldId id="271" r:id="rId23"/>
    <p:sldId id="27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64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70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4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63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93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06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2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69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69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38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DDE1-B475-45B9-A75F-9ED92B887E85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23993-285A-48CD-9159-BFCF7BD18A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8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uper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33" y="460372"/>
            <a:ext cx="6397625" cy="63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supert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5122">
            <a:off x="649618" y="1308208"/>
            <a:ext cx="1412295" cy="12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upert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665">
            <a:off x="10229047" y="682863"/>
            <a:ext cx="1412295" cy="12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upert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3887">
            <a:off x="10209785" y="3401242"/>
            <a:ext cx="1412295" cy="12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upert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9" y="4284532"/>
            <a:ext cx="1412295" cy="12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565" y="7027732"/>
            <a:ext cx="8382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2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15" t="29697" r="-1826" b="38788"/>
          <a:stretch/>
        </p:blipFill>
        <p:spPr>
          <a:xfrm>
            <a:off x="-1158265" y="2849259"/>
            <a:ext cx="11000512" cy="2750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" b="69495"/>
          <a:stretch/>
        </p:blipFill>
        <p:spPr>
          <a:xfrm>
            <a:off x="-235051" y="0"/>
            <a:ext cx="9154084" cy="295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8" r="594"/>
          <a:stretch/>
        </p:blipFill>
        <p:spPr>
          <a:xfrm>
            <a:off x="5580992" y="4546642"/>
            <a:ext cx="6611007" cy="2669784"/>
          </a:xfrm>
          <a:prstGeom prst="rect">
            <a:avLst/>
          </a:prstGeom>
        </p:spPr>
      </p:pic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62" end="3031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2197" y="4953713"/>
            <a:ext cx="1147864" cy="64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26" y="71811"/>
            <a:ext cx="6467774" cy="6786189"/>
          </a:xfrm>
        </p:spPr>
      </p:pic>
      <p:sp>
        <p:nvSpPr>
          <p:cNvPr id="5" name="Text Box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“I’m going…</a:t>
            </a:r>
            <a:b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to need…</a:t>
            </a:r>
            <a:br>
              <a:rPr lang="en-GB" sz="440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en-GB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br>
              <a:rPr lang="en-GB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backup</a:t>
            </a:r>
            <a:r>
              <a:rPr lang="en-GB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en-GB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If </a:t>
            </a:r>
            <a:r>
              <a:rPr lang="en-GB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can just call the…”</a:t>
            </a:r>
            <a:endParaRPr lang="en-GB" sz="4400" dirty="0">
              <a:effectLst/>
              <a:latin typeface="SassoonPrimaryInfa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uper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314"/>
            <a:ext cx="11824874" cy="603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18248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ssoonPrimaryInfant" pitchFamily="2" charset="0"/>
              </a:rPr>
              <a:t>SUPERVEGGIES TO THE RESCUE!</a:t>
            </a:r>
          </a:p>
        </p:txBody>
      </p:sp>
      <p:pic>
        <p:nvPicPr>
          <p:cNvPr id="3" name="videoplayback (6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371669"/>
            <a:ext cx="1115180" cy="62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545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upert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3094" y="14287"/>
            <a:ext cx="53149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They used ninja know-how!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HI-YA!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286124"/>
            <a:ext cx="58483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They used MASSIVE muscles!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58000" y="-42863"/>
            <a:ext cx="574765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They used fancy footwork</a:t>
            </a:r>
          </a:p>
        </p:txBody>
      </p:sp>
    </p:spTree>
    <p:extLst>
      <p:ext uri="{BB962C8B-B14F-4D97-AF65-F5344CB8AC3E}">
        <p14:creationId xmlns:p14="http://schemas.microsoft.com/office/powerpoint/2010/main" val="3257459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upert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26" y="1275215"/>
            <a:ext cx="7673929" cy="55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1028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“Sorry I’m late, I just needed to pick up some dessert!”</a:t>
            </a:r>
          </a:p>
        </p:txBody>
      </p:sp>
    </p:spTree>
    <p:extLst>
      <p:ext uri="{BB962C8B-B14F-4D97-AF65-F5344CB8AC3E}">
        <p14:creationId xmlns:p14="http://schemas.microsoft.com/office/powerpoint/2010/main" val="7773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08 0.2375 L -0.20208 0.23773 C -0.19531 0.23611 -0.18802 0.23657 -0.18112 0.23333 C -0.17682 0.23102 -0.17343 0.2243 -0.16927 0.22083 C -0.16562 0.21736 -0.16132 0.21574 -0.15768 0.2125 C -0.15507 0.21018 -0.15325 0.20579 -0.15078 0.20417 C -0.14453 0.20023 -0.13776 0.2 -0.13177 0.19583 C -0.12799 0.19305 -0.12395 0.19051 -0.12005 0.1875 C -0.11692 0.18495 -0.11406 0.18079 -0.1108 0.17917 C -0.06067 0.15231 -0.13359 0.19954 -0.08281 0.16667 C -0.05989 0.15162 -0.08281 0.16551 -0.05677 0.14583 C -0.05065 0.14097 -0.0444 0.13727 -0.03802 0.13333 C -0.03138 0.12893 -0.02408 0.12616 -0.01705 0.12083 C -0.00989 0.11481 -0.00273 0.10741 0.00404 0.1 C 0.00977 0.09352 0.01446 0.08449 0.02058 0.07917 C 0.02709 0.07315 0.03412 0.07083 0.04128 0.06667 C 0.07683 0.02129 0.03529 0.06991 0.0862 0.02893 C 0.09441 0.02245 0.10144 0.01157 0.10964 0.00417 C 0.11797 -0.00371 0.12683 -0.00903 0.13529 -0.01667 C 0.15365 -0.03403 0.17123 -0.05301 0.18933 -0.07107 C 0.1961 -0.07824 0.2043 -0.08241 0.21016 -0.0919 C 0.23386 -0.12824 0.22188 -0.11412 0.24558 -0.1375 C 0.24779 -0.14306 0.24935 -0.15023 0.25248 -0.15417 C 0.2543 -0.15764 0.25782 -0.15579 0.25964 -0.15833 C 0.26133 -0.16158 0.26016 -0.16783 0.26198 -0.17083 C 0.26368 -0.17477 0.2668 -0.17315 0.26888 -0.175 C 0.27396 -0.18033 0.28112 -0.19121 0.28529 -0.19583 C 0.28829 -0.19931 0.29193 -0.2007 0.29467 -0.20417 C 0.29714 -0.20764 0.29896 -0.21366 0.30183 -0.21667 C 0.30508 -0.22083 0.30977 -0.2213 0.31355 -0.225 C 0.31771 -0.22963 0.3211 -0.23658 0.32487 -0.24167 C 0.34102 -0.26134 0.33334 -0.24792 0.35092 -0.26667 C 0.3543 -0.27037 0.35678 -0.27593 0.36042 -0.27917 C 0.36563 -0.28426 0.37136 -0.28704 0.3767 -0.29167 C 0.38243 -0.29676 0.3875 -0.30347 0.3931 -0.30833 C 0.4 -0.31458 0.40743 -0.31875 0.41407 -0.325 C 0.41928 -0.32986 0.42344 -0.33681 0.42839 -0.34167 C 0.43282 -0.34653 0.43803 -0.34931 0.44245 -0.35417 C 0.44649 -0.35903 0.45 -0.36597 0.45417 -0.37083 C 0.45704 -0.37431 0.46042 -0.37616 0.46355 -0.37917 C 0.46745 -0.3831 0.4711 -0.38843 0.47513 -0.39167 C 0.47969 -0.39537 0.48451 -0.39722 0.4892 -0.4 C 0.51902 -0.41945 0.48711 -0.39815 0.50795 -0.41667 C 0.51172 -0.42014 0.51589 -0.42153 0.51967 -0.425 C 0.52461 -0.42986 0.52839 -0.43866 0.53373 -0.44167 C 0.53842 -0.44445 0.54362 -0.44514 0.54779 -0.45 C 0.56433 -0.46968 0.54388 -0.44514 0.56433 -0.47083 C 0.56654 -0.47384 0.56875 -0.47708 0.57123 -0.47917 C 0.57344 -0.48125 0.57605 -0.48125 0.57839 -0.48333 C 0.58308 -0.48843 0.58724 -0.4956 0.59232 -0.5 C 0.59558 -0.50278 0.59857 -0.50533 0.6017 -0.50833 C 0.60417 -0.51088 0.60612 -0.51458 0.60873 -0.51667 C 0.64206 -0.5463 0.60508 -0.51134 0.62761 -0.52917 C 0.63373 -0.53449 0.64037 -0.53912 0.64636 -0.54583 C 0.6487 -0.54861 0.65066 -0.55208 0.65339 -0.55417 C 0.67409 -0.5713 0.67136 -0.56898 0.68855 -0.575 C 0.69232 -0.57917 0.6961 -0.58403 0.70027 -0.5875 C 0.70235 -0.58958 0.70508 -0.58958 0.70704 -0.59167 C 0.71211 -0.59653 0.71732 -0.60139 0.72136 -0.60833 C 0.72631 -0.61759 0.72865 -0.62338 0.73516 -0.62917 C 0.7375 -0.63125 0.74024 -0.63148 0.74219 -0.63333 C 0.74493 -0.63565 0.74688 -0.63958 0.74922 -0.64167 C 0.75157 -0.64375 0.7543 -0.64398 0.75625 -0.64583 C 0.75899 -0.64815 0.76094 -0.65232 0.76329 -0.65417 C 0.77461 -0.66296 0.77318 -0.6625 0.77982 -0.6625 " pathEditMode="relative" rAng="0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89" y="-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66924"/>
          <a:stretch/>
        </p:blipFill>
        <p:spPr>
          <a:xfrm>
            <a:off x="304800" y="619397"/>
            <a:ext cx="11694294" cy="4119325"/>
          </a:xfrm>
          <a:solidFill>
            <a:srgbClr val="FFFF00"/>
          </a:solidFill>
        </p:spPr>
      </p:pic>
      <p:pic>
        <p:nvPicPr>
          <p:cNvPr id="2" name="Light switch turn off 01 - HQ sound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216" y="6264612"/>
            <a:ext cx="4306110" cy="24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1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>
                <a:latin typeface="SassoonPrimaryInfant" pitchFamily="2" charset="0"/>
              </a:rPr>
              <a:t>“Who ordered the vegetables?”</a:t>
            </a:r>
            <a:br>
              <a:rPr lang="en-GB" sz="5400" dirty="0">
                <a:latin typeface="SassoonPrimaryInfant" pitchFamily="2" charset="0"/>
              </a:rPr>
            </a:br>
            <a:r>
              <a:rPr lang="en-GB" sz="5400" dirty="0">
                <a:latin typeface="SassoonPrimaryInfant" pitchFamily="2" charset="0"/>
              </a:rPr>
              <a:t>screeched The Evil Pea.</a:t>
            </a:r>
          </a:p>
        </p:txBody>
      </p:sp>
      <p:pic>
        <p:nvPicPr>
          <p:cNvPr id="4" name="Picture 2" descr="Image result for superta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33" y="2151261"/>
            <a:ext cx="5033733" cy="44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85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1536696" y="-99392"/>
            <a:ext cx="9252520" cy="6858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 rot="19538655">
            <a:off x="3422956" y="2463967"/>
            <a:ext cx="554719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assoonPrimaryInfant" pitchFamily="2" charset="0"/>
              </a:rPr>
              <a:t>Supertato</a:t>
            </a:r>
            <a:r>
              <a:rPr lang="en-GB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assoonPrimaryInfant" pitchFamily="2" charset="0"/>
              </a:rPr>
              <a:t>!!</a:t>
            </a:r>
          </a:p>
        </p:txBody>
      </p:sp>
      <p:pic>
        <p:nvPicPr>
          <p:cNvPr id="26" name="MS900388623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8248" y="5277373"/>
            <a:ext cx="609600" cy="609600"/>
          </a:xfrm>
          <a:prstGeom prst="rect">
            <a:avLst/>
          </a:prstGeom>
        </p:spPr>
      </p:pic>
      <p:pic>
        <p:nvPicPr>
          <p:cNvPr id="5" name="Picture 2" descr="Image result for supert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43" y="3557712"/>
            <a:ext cx="4727587" cy="34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08">
        <p14:ripple/>
      </p:transition>
    </mc:Choice>
    <mc:Fallback xmlns="">
      <p:transition spd="slow" advTm="15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08 0.2375 L -0.20208 0.23773 C -0.19531 0.23611 -0.18802 0.23657 -0.18112 0.23333 C -0.17682 0.23102 -0.17343 0.2243 -0.16927 0.22083 C -0.16562 0.21736 -0.16132 0.21574 -0.15768 0.2125 C -0.15507 0.21018 -0.15325 0.20579 -0.15078 0.20417 C -0.14453 0.20023 -0.13776 0.2 -0.13177 0.19583 C -0.12799 0.19305 -0.12395 0.19051 -0.12005 0.1875 C -0.11692 0.18495 -0.11406 0.18079 -0.1108 0.17917 C -0.06067 0.15231 -0.13359 0.19954 -0.08281 0.16667 C -0.05989 0.15162 -0.08281 0.16551 -0.05677 0.14583 C -0.05065 0.14097 -0.0444 0.13727 -0.03802 0.13333 C -0.03138 0.12893 -0.02408 0.12616 -0.01705 0.12083 C -0.00989 0.11481 -0.00273 0.10741 0.00404 0.1 C 0.00977 0.09352 0.01446 0.08449 0.02058 0.07917 C 0.02709 0.07315 0.03412 0.07083 0.04128 0.06667 C 0.07683 0.02129 0.03529 0.06991 0.0862 0.02893 C 0.09441 0.02245 0.10144 0.01157 0.10964 0.00417 C 0.11797 -0.00371 0.12683 -0.00903 0.13529 -0.01667 C 0.15365 -0.03403 0.17123 -0.05301 0.18933 -0.07107 C 0.1961 -0.07824 0.2043 -0.08241 0.21016 -0.0919 C 0.23386 -0.12824 0.22188 -0.11412 0.24558 -0.1375 C 0.24779 -0.14306 0.24935 -0.15023 0.25248 -0.15417 C 0.2543 -0.15764 0.25782 -0.15579 0.25964 -0.15833 C 0.26133 -0.16158 0.26016 -0.16783 0.26198 -0.17083 C 0.26368 -0.17477 0.2668 -0.17315 0.26888 -0.175 C 0.27396 -0.18033 0.28112 -0.19121 0.28529 -0.19583 C 0.28829 -0.19931 0.29193 -0.2007 0.29467 -0.20417 C 0.29714 -0.20764 0.29896 -0.21366 0.30183 -0.21667 C 0.30508 -0.22083 0.30977 -0.2213 0.31355 -0.225 C 0.31771 -0.22963 0.3211 -0.23658 0.32487 -0.24167 C 0.34102 -0.26134 0.33334 -0.24792 0.35092 -0.26667 C 0.3543 -0.27037 0.35678 -0.27593 0.36042 -0.27917 C 0.36563 -0.28426 0.37136 -0.28704 0.3767 -0.29167 C 0.38243 -0.29676 0.3875 -0.30347 0.3931 -0.30833 C 0.4 -0.31458 0.40743 -0.31875 0.41407 -0.325 C 0.41928 -0.32986 0.42344 -0.33681 0.42839 -0.34167 C 0.43282 -0.34653 0.43803 -0.34931 0.44245 -0.35417 C 0.44649 -0.35903 0.45 -0.36597 0.45417 -0.37083 C 0.45704 -0.37431 0.46042 -0.37616 0.46355 -0.37917 C 0.46745 -0.3831 0.4711 -0.38843 0.47513 -0.39167 C 0.47969 -0.39537 0.48451 -0.39722 0.4892 -0.4 C 0.51902 -0.41945 0.48711 -0.39815 0.50795 -0.41667 C 0.51172 -0.42014 0.51589 -0.42153 0.51967 -0.425 C 0.52461 -0.42986 0.52839 -0.43866 0.53373 -0.44167 C 0.53842 -0.44445 0.54362 -0.44514 0.54779 -0.45 C 0.56433 -0.46968 0.54388 -0.44514 0.56433 -0.47083 C 0.56654 -0.47384 0.56875 -0.47708 0.57123 -0.47917 C 0.57344 -0.48125 0.57605 -0.48125 0.57839 -0.48333 C 0.58308 -0.48843 0.58724 -0.4956 0.59232 -0.5 C 0.59558 -0.50278 0.59857 -0.50533 0.6017 -0.50833 C 0.60417 -0.51088 0.60612 -0.51458 0.60873 -0.51667 C 0.64206 -0.5463 0.60508 -0.51134 0.62761 -0.52917 C 0.63373 -0.53449 0.64037 -0.53912 0.64636 -0.54583 C 0.6487 -0.54861 0.65066 -0.55208 0.65339 -0.55417 C 0.67409 -0.5713 0.67136 -0.56898 0.68855 -0.575 C 0.69232 -0.57917 0.6961 -0.58403 0.70027 -0.5875 C 0.70235 -0.58958 0.70508 -0.58958 0.70704 -0.59167 C 0.71211 -0.59653 0.71732 -0.60139 0.72136 -0.60833 C 0.72631 -0.61759 0.72865 -0.62338 0.73516 -0.62917 C 0.7375 -0.63125 0.74024 -0.63148 0.74219 -0.63333 C 0.74493 -0.63565 0.74688 -0.63958 0.74922 -0.64167 C 0.75157 -0.64375 0.7543 -0.64398 0.75625 -0.64583 C 0.75899 -0.64815 0.76094 -0.65232 0.76329 -0.65417 C 0.77461 -0.66296 0.77318 -0.6625 0.77982 -0.6625 " pathEditMode="relative" rAng="0" ptsTypes="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89" y="-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6"/>
        <p14:stopEvt time="15408" objId="2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htning Bolt 3"/>
          <p:cNvSpPr/>
          <p:nvPr/>
        </p:nvSpPr>
        <p:spPr>
          <a:xfrm>
            <a:off x="1415480" y="0"/>
            <a:ext cx="9252520" cy="6858000"/>
          </a:xfrm>
          <a:prstGeom prst="lightningBol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 rot="2538475">
            <a:off x="3466061" y="2277833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8800" dirty="0">
                <a:solidFill>
                  <a:srgbClr val="99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POW !</a:t>
            </a:r>
          </a:p>
        </p:txBody>
      </p:sp>
      <p:pic>
        <p:nvPicPr>
          <p:cNvPr id="14" name="MS900097497[1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604" y="54452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0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">
        <p14:ferris dir="l"/>
      </p:transition>
    </mc:Choice>
    <mc:Fallback xmlns="">
      <p:transition spd="slow" advTm="6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49" objId="14"/>
        <p14:stopEvt time="6174" objId="1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/>
        </p:nvSpPr>
        <p:spPr>
          <a:xfrm>
            <a:off x="2279576" y="12041"/>
            <a:ext cx="7632848" cy="6741368"/>
          </a:xfrm>
          <a:prstGeom prst="star12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888726" y="2564904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GB" sz="8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ZAPP!</a:t>
            </a:r>
          </a:p>
        </p:txBody>
      </p:sp>
      <p:pic>
        <p:nvPicPr>
          <p:cNvPr id="4" name="MS900388397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28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709">
        <p14:vortex dir="r"/>
      </p:transition>
    </mc:Choice>
    <mc:Fallback xmlns="">
      <p:transition spd="slow" advTm="5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0" objId="4"/>
        <p14:stopEvt time="5627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5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37" y="0"/>
            <a:ext cx="6709354" cy="68580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4303987"/>
            <a:ext cx="7822982" cy="25540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was night-time in the supermarket and everyone was sleeping peacefully…or were they?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male_sno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1991544" y="530990"/>
            <a:ext cx="8136904" cy="6048672"/>
          </a:xfrm>
          <a:prstGeom prst="triangl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575720" y="4221088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n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>
                  <a:reflection blurRad="6350" stA="55000" endA="50" endPos="85000" dir="5400000" sy="-100000" algn="bl" rotWithShape="0"/>
                </a:effectLst>
                <a:latin typeface="Arial Black" pitchFamily="34" charset="0"/>
              </a:rPr>
              <a:t>BLAST</a:t>
            </a:r>
            <a:r>
              <a:rPr lang="en-GB" sz="8800" dirty="0">
                <a:solidFill>
                  <a:srgbClr val="66FFFF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</a:rPr>
              <a:t>!</a:t>
            </a:r>
          </a:p>
        </p:txBody>
      </p:sp>
      <p:pic>
        <p:nvPicPr>
          <p:cNvPr id="6" name="MS900097484[1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0296" y="20608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0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1190">
        <p14:warp dir="in"/>
      </p:transition>
    </mc:Choice>
    <mc:Fallback xmlns="">
      <p:transition spd="slow" advTm="11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2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2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25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7501" objId="6"/>
        <p14:stopEvt time="9764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SassoonPrimaryInfant" pitchFamily="2" charset="0"/>
              </a:rPr>
              <a:t>Supertato</a:t>
            </a:r>
            <a:r>
              <a:rPr lang="en-GB" dirty="0">
                <a:latin typeface="SassoonPrimaryInfant" pitchFamily="2" charset="0"/>
              </a:rPr>
              <a:t> caught the Evil Pea!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16745" r="4095" b="1278"/>
          <a:stretch/>
        </p:blipFill>
        <p:spPr>
          <a:xfrm>
            <a:off x="3040008" y="1628774"/>
            <a:ext cx="5646791" cy="5229225"/>
          </a:xfrm>
        </p:spPr>
      </p:pic>
    </p:spTree>
    <p:extLst>
      <p:ext uri="{BB962C8B-B14F-4D97-AF65-F5344CB8AC3E}">
        <p14:creationId xmlns:p14="http://schemas.microsoft.com/office/powerpoint/2010/main" val="1158752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-1"/>
            <a:ext cx="12192000" cy="19716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So, with the peas back in their bags and the freezers locked…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supermarket was once again a safe place to be. </a:t>
            </a:r>
            <a:endParaRPr lang="en-GB" sz="3600" dirty="0">
              <a:effectLst/>
              <a:latin typeface="SassoonPrimaryInfa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1371"/>
          <a:stretch/>
        </p:blipFill>
        <p:spPr>
          <a:xfrm>
            <a:off x="0" y="1971674"/>
            <a:ext cx="5692570" cy="48863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r="3104" b="4047"/>
          <a:stretch/>
        </p:blipFill>
        <p:spPr>
          <a:xfrm>
            <a:off x="4463845" y="1971675"/>
            <a:ext cx="7728155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51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2057" r="4881" b="1277"/>
          <a:stretch/>
        </p:blipFill>
        <p:spPr>
          <a:xfrm>
            <a:off x="0" y="718458"/>
            <a:ext cx="5573486" cy="61395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 r="2015"/>
          <a:stretch/>
        </p:blipFill>
        <p:spPr>
          <a:xfrm>
            <a:off x="5583691" y="28575"/>
            <a:ext cx="6485164" cy="6829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23144" y="0"/>
            <a:ext cx="12191999" cy="1800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514475" y="718458"/>
            <a:ext cx="994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SassoonPrimaryInfant" pitchFamily="2" charset="0"/>
              </a:rPr>
              <a:t>“Three cheers for </a:t>
            </a:r>
            <a:r>
              <a:rPr lang="en-GB" sz="4800" dirty="0" err="1">
                <a:latin typeface="SassoonPrimaryInfant" pitchFamily="2" charset="0"/>
              </a:rPr>
              <a:t>Supertato</a:t>
            </a:r>
            <a:r>
              <a:rPr lang="en-GB" sz="4800" dirty="0">
                <a:latin typeface="SassoonPrimaryInfant" pitchFamily="2" charset="0"/>
              </a:rPr>
              <a:t>!” </a:t>
            </a:r>
          </a:p>
        </p:txBody>
      </p:sp>
      <p:pic>
        <p:nvPicPr>
          <p:cNvPr id="6" name="crowdch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7143" y="7547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335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59" y="0"/>
            <a:ext cx="6312687" cy="68580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68758" y="285750"/>
            <a:ext cx="4375167" cy="1628776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88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End </a:t>
            </a:r>
          </a:p>
        </p:txBody>
      </p:sp>
      <p:pic>
        <p:nvPicPr>
          <p:cNvPr id="2" name="videoplayback (13)">
            <a:hlinkClick r:id="" action="ppaction://media"/>
            <a:extLst>
              <a:ext uri="{FF2B5EF4-FFF2-40B4-BE49-F238E27FC236}">
                <a16:creationId xmlns:a16="http://schemas.microsoft.com/office/drawing/2014/main" id="{B9E7181A-E0FB-4D14-94DA-C32209193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25821" y="3278875"/>
            <a:ext cx="1840580" cy="10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0"/>
            <a:ext cx="6612827" cy="6858000"/>
          </a:xfr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223870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Someone was looking for trouble.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“Mwah ha </a:t>
            </a:r>
            <a:r>
              <a:rPr lang="en-GB" sz="4400" dirty="0" err="1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soon this supermarket will be mine, All mine!”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Evil laugh sound effec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-972685" y="6858000"/>
            <a:ext cx="1237307" cy="390525"/>
          </a:xfrm>
          <a:prstGeom prst="rect">
            <a:avLst/>
          </a:prstGeom>
        </p:spPr>
      </p:pic>
      <p:pic>
        <p:nvPicPr>
          <p:cNvPr id="7" name="Light switch turn off 01 - HQ sound effec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0" y="6858000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4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5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9" y="-1590"/>
            <a:ext cx="7809186" cy="6859590"/>
          </a:xfrm>
        </p:spPr>
      </p:pic>
      <p:sp>
        <p:nvSpPr>
          <p:cNvPr id="5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65234" y="315311"/>
            <a:ext cx="11826766" cy="23332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 may already know this, but some vegetables are frozen for a very good reason.</a:t>
            </a:r>
            <a:br>
              <a:rPr lang="en-GB" sz="32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If they defrost they turn bad-really bad. </a:t>
            </a:r>
            <a:br>
              <a:rPr lang="en-GB" sz="32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3200" dirty="0" err="1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baddest</a:t>
            </a:r>
            <a:r>
              <a:rPr lang="en-GB" sz="32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of them all is </a:t>
            </a:r>
            <a:r>
              <a:rPr lang="en-GB" sz="48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Evil Pea!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510843"/>
            <a:ext cx="6955221" cy="11106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4800" dirty="0" err="1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Wakey</a:t>
            </a:r>
            <a:r>
              <a:rPr lang="en-GB" sz="48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wakey</a:t>
            </a:r>
            <a:r>
              <a:rPr lang="en-GB" sz="48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!” he called. </a:t>
            </a:r>
          </a:p>
        </p:txBody>
      </p:sp>
    </p:spTree>
    <p:extLst>
      <p:ext uri="{BB962C8B-B14F-4D97-AF65-F5344CB8AC3E}">
        <p14:creationId xmlns:p14="http://schemas.microsoft.com/office/powerpoint/2010/main" val="76987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uper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662"/>
            <a:ext cx="12429806" cy="62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14573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One evil pea is bad enough.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But now there were BAGS of them! </a:t>
            </a:r>
          </a:p>
        </p:txBody>
      </p:sp>
      <p:pic>
        <p:nvPicPr>
          <p:cNvPr id="4" name="scream_shriek_fe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3650" y="7154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50270" b="1256"/>
          <a:stretch/>
        </p:blipFill>
        <p:spPr>
          <a:xfrm>
            <a:off x="314448" y="147252"/>
            <a:ext cx="2680138" cy="619585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4" b="754"/>
          <a:stretch/>
        </p:blipFill>
        <p:spPr>
          <a:xfrm>
            <a:off x="6180693" y="475315"/>
            <a:ext cx="2679935" cy="5825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2552" b="-230"/>
          <a:stretch/>
        </p:blipFill>
        <p:spPr>
          <a:xfrm>
            <a:off x="3019441" y="367692"/>
            <a:ext cx="2631484" cy="5785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0" b="496"/>
          <a:stretch/>
        </p:blipFill>
        <p:spPr>
          <a:xfrm>
            <a:off x="9390397" y="475315"/>
            <a:ext cx="2678677" cy="55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624889">
            <a:off x="-279601" y="964095"/>
            <a:ext cx="9436151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ssoonPrimaryInfant" pitchFamily="2" charset="0"/>
              </a:rPr>
              <a:t>SUPERTATO TO THE RESCUE </a:t>
            </a:r>
          </a:p>
        </p:txBody>
      </p:sp>
      <p:pic>
        <p:nvPicPr>
          <p:cNvPr id="1026" name="Picture 2" descr="Image result for SUPER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9729" y="5985590"/>
            <a:ext cx="7248052" cy="52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uper Hero Sound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-933121" y="7600949"/>
            <a:ext cx="857250" cy="4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25E-6 -2.59259E-6 L -5.625E-6 -2.59259E-6 L 0.02343 0.00833 C 0.02656 0.00972 0.02955 0.01157 0.03281 0.0125 C 0.03814 0.01435 0.04374 0.01528 0.04921 0.01667 C 0.05859 0.01944 0.06796 0.02199 0.07734 0.025 C 0.08892 0.02893 0.08736 0.03102 0.10077 0.0375 C 0.10455 0.03935 0.10859 0.04028 0.11249 0.04167 C 0.11874 0.04722 0.1246 0.0544 0.13124 0.05833 C 0.13359 0.05972 0.13606 0.06065 0.13827 0.0625 C 0.15442 0.07708 0.13515 0.06643 0.15468 0.075 C 0.15781 0.07917 0.16054 0.08449 0.16406 0.0875 C 0.16692 0.09004 0.17031 0.09028 0.1733 0.09167 C 0.17577 0.09305 0.17812 0.09444 0.18033 0.09583 C 0.18671 0.10023 0.1927 0.10532 0.19921 0.10833 C 0.219 0.11805 0.2151 0.11597 0.23437 0.12083 C 0.23671 0.12222 0.23892 0.125 0.2414 0.125 C 0.28424 0.125 0.2789 0.12592 0.30468 0.11667 C 0.30624 0.1125 0.30767 0.10833 0.30937 0.10417 C 0.31236 0.09722 0.31614 0.09097 0.31874 0.08333 C 0.32083 0.07708 0.32161 0.06944 0.32343 0.0625 C 0.32551 0.05417 0.32825 0.04606 0.33033 0.0375 C 0.33215 0.03079 0.33359 0.02384 0.33515 0.01667 C 0.33775 0.0037 0.34062 -0.01111 0.34218 -0.025 C 0.34309 -0.0331 0.34348 -0.04167 0.34452 -0.05 C 0.34504 -0.05417 0.34622 -0.0581 0.34674 -0.0625 C 0.34778 -0.06921 0.34817 -0.07639 0.34921 -0.08333 C 0.35364 -0.11505 0.34947 -0.07338 0.3539 -0.1125 C 0.35468 -0.11991 0.35572 -0.14074 0.35859 -0.15 C 0.37031 -0.18773 0.36353 -0.1632 0.37499 -0.1875 C 0.37669 -0.19121 0.37786 -0.19607 0.37968 -0.2 C 0.38176 -0.2044 0.3845 -0.20787 0.38671 -0.2125 C 0.39452 -0.22917 0.38749 -0.22222 0.39843 -0.23333 C 0.40142 -0.23634 0.40468 -0.23843 0.40767 -0.24167 C 0.41015 -0.24398 0.41223 -0.24792 0.41484 -0.25 C 0.41926 -0.25347 0.4289 -0.25833 0.4289 -0.25833 C 0.43606 -0.25741 0.46562 -0.25602 0.47799 -0.25 C 0.48215 -0.24792 0.4858 -0.24375 0.48984 -0.24167 C 0.49361 -0.23958 0.49765 -0.23912 0.50156 -0.2375 C 0.5039 -0.23634 0.50611 -0.23449 0.50859 -0.23333 C 0.51158 -0.23171 0.51484 -0.23079 0.51796 -0.22917 C 0.54648 -0.21389 0.51978 -0.22616 0.5414 -0.21667 C 0.54374 -0.21389 0.54583 -0.21042 0.54843 -0.20833 C 0.55208 -0.20486 0.56132 -0.20162 0.56484 -0.2 C 0.56718 -0.19861 0.56939 -0.19676 0.57187 -0.19583 C 0.58254 -0.19097 0.59088 -0.18982 0.60234 -0.1875 C 0.61562 -0.18889 0.6289 -0.18843 0.64218 -0.19167 C 0.647 -0.19259 0.65182 -0.19607 0.65624 -0.2 C 0.65937 -0.20278 0.66249 -0.20509 0.66562 -0.20833 C 0.67057 -0.2132 0.67629 -0.22083 0.67968 -0.22917 C 0.68163 -0.23403 0.68228 -0.24074 0.68437 -0.24583 C 0.69517 -0.27292 0.68788 -0.24375 0.69609 -0.27083 C 0.7151 -0.3338 0.70182 -0.29074 0.71249 -0.33333 C 0.71379 -0.33889 0.71575 -0.34421 0.71718 -0.35 C 0.72291 -0.37408 0.7151 -0.35093 0.72421 -0.375 C 0.72577 -0.38611 0.72695 -0.39722 0.7289 -0.40833 C 0.73228 -0.42824 0.73372 -0.42778 0.73814 -0.44583 C 0.75012 -0.49352 0.73606 -0.44213 0.74765 -0.48333 C 0.74947 -0.50046 0.74973 -0.50903 0.75455 -0.525 C 0.75728 -0.53357 0.76223 -0.54028 0.76406 -0.55 C 0.76484 -0.55417 0.76523 -0.55857 0.76627 -0.5625 C 0.76757 -0.5669 0.76991 -0.57037 0.77096 -0.575 C 0.77304 -0.58287 0.77421 -0.59167 0.77577 -0.6 C 0.77642 -0.60417 0.77747 -0.6081 0.77812 -0.6125 C 0.7789 -0.61806 0.7789 -0.62384 0.78046 -0.62917 C 0.78215 -0.63519 0.78489 -0.64051 0.78749 -0.64583 C 0.78958 -0.65023 0.79244 -0.65347 0.79452 -0.65833 C 0.80195 -0.67546 0.8009 -0.68357 0.81093 -0.69167 C 0.81536 -0.69514 0.82499 -0.69977 0.82499 -0.69977 C 0.84452 -0.69746 0.8509 -0.70139 0.86484 -0.69167 C 0.8664 -0.69051 0.86796 -0.68889 0.86952 -0.6875 L 0.86952 -0.6875 " pathEditMode="relative" ptsTypes="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" b="16923"/>
          <a:stretch/>
        </p:blipFill>
        <p:spPr>
          <a:xfrm>
            <a:off x="2476079" y="1189085"/>
            <a:ext cx="5753521" cy="5304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9091" r="-326" b="71309"/>
          <a:stretch/>
        </p:blipFill>
        <p:spPr>
          <a:xfrm>
            <a:off x="3010075" y="3880204"/>
            <a:ext cx="1787236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9091" r="-326" b="71309"/>
          <a:stretch/>
        </p:blipFill>
        <p:spPr>
          <a:xfrm>
            <a:off x="6341320" y="1352923"/>
            <a:ext cx="1787236" cy="2119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9091" r="-326" b="71309"/>
          <a:stretch/>
        </p:blipFill>
        <p:spPr>
          <a:xfrm>
            <a:off x="2586914" y="2528454"/>
            <a:ext cx="1787236" cy="2119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9091" r="-326" b="71309"/>
          <a:stretch/>
        </p:blipFill>
        <p:spPr>
          <a:xfrm>
            <a:off x="7211291" y="1837138"/>
            <a:ext cx="1787236" cy="2119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9091" r="-326" b="71309"/>
          <a:stretch/>
        </p:blipFill>
        <p:spPr>
          <a:xfrm>
            <a:off x="3433236" y="1365605"/>
            <a:ext cx="1787236" cy="2119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9091" r="-326" b="71309"/>
          <a:stretch/>
        </p:blipFill>
        <p:spPr>
          <a:xfrm>
            <a:off x="7335982" y="884286"/>
            <a:ext cx="1787236" cy="2119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Image result for super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82" y="4115863"/>
            <a:ext cx="1412295" cy="12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16682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But, before </a:t>
            </a:r>
            <a:r>
              <a:rPr lang="en-GB" sz="4400" dirty="0" err="1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Supertato</a:t>
            </a:r>
            <a:r>
              <a:rPr lang="en-GB" sz="44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could save anyone, he was attacked by a swarm of peas!</a:t>
            </a:r>
            <a:endParaRPr lang="en-GB" sz="4400" dirty="0">
              <a:effectLst/>
              <a:latin typeface="SassoonPrimaryInfa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4.58333E-6 0.00023 C -0.00183 0.00648 -0.01524 0.05787 -0.02071 0.06435 L -0.02852 0.07361 C -0.03829 0.09976 -0.028 0.07824 -0.04141 0.09189 C -0.04258 0.09305 -0.05665 0.11296 -0.05951 0.11504 C -0.0642 0.11805 -0.0879 0.12361 -0.09063 0.12407 C -0.10951 0.12268 -0.12865 0.12314 -0.14753 0.11967 C -0.15287 0.11851 -0.15769 0.11273 -0.16303 0.11041 C -0.16628 0.10902 -0.17735 0.10439 -0.18112 0.10115 C -0.18685 0.09606 -0.19258 0.0868 -0.19662 0.07824 C -0.2004 0.07013 -0.20469 0.05532 -0.20691 0.04606 C -0.20808 0.04166 -0.20834 0.03657 -0.20951 0.03217 C -0.21094 0.02731 -0.21329 0.02337 -0.21472 0.01851 C -0.2254 -0.01968 -0.20769 0.03032 -0.22253 -0.00926 C -0.22435 -0.01945 -0.2267 -0.03056 -0.22761 -0.04144 C -0.22878 -0.0551 -0.2293 -0.06899 -0.23021 -0.08264 C -0.2293 -0.09653 -0.22943 -0.11065 -0.22761 -0.12408 C -0.22618 -0.13565 -0.22058 -0.1463 -0.21732 -0.15625 C -0.21537 -0.16227 -0.21407 -0.16875 -0.21211 -0.17477 C -0.20925 -0.1838 -0.20417 -0.1963 -0.19922 -0.20232 C -0.19701 -0.20487 -0.18243 -0.21088 -0.18112 -0.21135 C -0.1681 -0.20996 -0.15508 -0.21065 -0.14232 -0.20695 C -0.1392 -0.20602 -0.13711 -0.20093 -0.13451 -0.19769 C -0.13099 -0.19329 -0.12761 -0.18843 -0.12422 -0.1838 C -0.12331 -0.17917 -0.12331 -0.17385 -0.12162 -0.17014 C -0.11797 -0.16135 -0.11237 -0.15579 -0.10873 -0.147 L -0.10092 -0.12871 C -0.1 -0.12408 -0.09935 -0.11945 -0.09831 -0.11482 C -0.09688 -0.10857 -0.09336 -0.10348 -0.0931 -0.09653 C -0.09245 -0.06737 -0.09349 -0.03797 -0.09571 -0.00926 C -0.09623 -0.00371 -0.09909 0.00023 -0.10092 0.00462 C -0.1043 0.0125 -0.10782 0.0199 -0.11133 0.02754 C -0.11745 0.06041 -0.10873 0.02083 -0.12162 0.05532 C -0.12318 0.05925 -0.12292 0.06458 -0.12422 0.06898 C -0.12657 0.07731 -0.1379 0.103 -0.13972 0.10578 C -0.1461 0.1162 -0.15209 0.12962 -0.16042 0.13333 C -0.18516 0.14444 -0.15443 0.12986 -0.18373 0.14722 C -0.1892 0.15046 -0.20183 0.15462 -0.20691 0.15648 C -0.21107 0.15532 -0.2323 0.15046 -0.23803 0.14722 C -0.25586 0.13657 -0.24154 0.14143 -0.25612 0.12407 C -0.25834 0.12152 -0.2612 0.12106 -0.26381 0.11967 C -0.26641 0.11504 -0.26954 0.11111 -0.27162 0.10578 C -0.27383 0.10023 -0.27487 0.09328 -0.27683 0.0875 C -0.27917 0.07962 -0.2823 0.07245 -0.28451 0.06435 C -0.2862 0.05833 -0.28907 0.0375 -0.28972 0.03217 C -0.29063 0.02453 -0.29089 0.01666 -0.29232 0.00925 C -0.29349 0.00277 -0.29571 -0.00301 -0.2974 -0.00926 C -0.29662 -0.04584 -0.29805 -0.08311 -0.29493 -0.11945 C -0.29401 -0.12963 -0.28816 -0.12871 -0.28451 -0.12871 L -0.28451 -0.12848 L -0.24571 -0.16551 " pathEditMode="relative" rAng="0" ptsTypes="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0.1625 L -0.05417 0.16273 C -0.05768 0.17639 -0.06016 0.19098 -0.06458 0.20394 C -0.07435 0.23241 -0.09427 0.26667 -0.10599 0.29121 C -0.11224 0.30463 -0.11758 0.31945 -0.12409 0.33264 C -0.13802 0.36042 -0.15612 0.38936 -0.17318 0.41065 C -0.18151 0.42107 -0.19023 0.4301 -0.19909 0.4382 C -0.20664 0.44537 -0.21432 0.45209 -0.2224 0.45672 C -0.23073 0.46135 -0.23958 0.46273 -0.24818 0.46598 L -0.3181 0.46135 C -0.32591 0.45834 -0.33099 0.44445 -0.3362 0.4338 C -0.3431 0.41968 -0.34922 0.40417 -0.3543 0.38773 C -0.35781 0.37639 -0.35911 0.36297 -0.36198 0.35093 C -0.3651 0.33843 -0.36888 0.32639 -0.3724 0.31412 C -0.37591 0.26459 -0.3793 0.23334 -0.3724 0.17639 C -0.37096 0.16459 -0.36393 0.15764 -0.35951 0.14861 C -0.34766 0.12547 -0.35039 0.13148 -0.33359 0.11667 C -0.32578 0.11806 -0.31784 0.11783 -0.31029 0.12107 C -0.30729 0.12246 -0.30469 0.12639 -0.3026 0.13033 C -0.29635 0.14144 -0.28841 0.16204 -0.28437 0.17639 C -0.28242 0.1838 -0.28099 0.19167 -0.2793 0.19931 C -0.27839 0.21158 -0.2776 0.22385 -0.27669 0.23611 C -0.27591 0.24676 -0.27448 0.25741 -0.27409 0.26829 C -0.27279 0.30949 -0.2724 0.35093 -0.27148 0.39236 C -0.27318 0.40764 -0.27279 0.42431 -0.27669 0.4382 C -0.28164 0.45579 -0.28932 0.47084 -0.2974 0.48426 C -0.30104 0.49051 -0.32031 0.50324 -0.32578 0.50718 C -0.34049 0.50417 -0.35534 0.50348 -0.36979 0.49815 C -0.37214 0.49723 -0.37487 0.49329 -0.375 0.48889 C -0.37578 0.45834 -0.375 0.42732 -0.3724 0.39699 C -0.3694 0.36366 -0.35247 0.30394 -0.34388 0.27732 C -0.33919 0.26273 -0.33073 0.23936 -0.3207 0.23148 C -0.31667 0.22824 -0.31198 0.22848 -0.30768 0.22686 C -0.29648 0.23148 -0.28398 0.23033 -0.27409 0.24074 C -0.2625 0.25278 -0.26003 0.30926 -0.25859 0.32338 C -0.26315 0.57361 -0.25482 0.39167 -0.26628 0.50718 C -0.26758 0.51945 -0.26706 0.53218 -0.26888 0.54398 C -0.27057 0.55394 -0.27435 0.56227 -0.27669 0.57153 C -0.28151 0.59074 -0.28333 0.61389 -0.2974 0.62223 L -0.31289 0.63125 C -0.30469 0.59746 -0.30781 0.59699 -0.28958 0.57616 C -0.28307 0.56875 -0.26888 0.55787 -0.26888 0.55811 C -0.26628 0.55926 -0.26328 0.55949 -0.2612 0.5625 C -0.25872 0.56598 -0.25599 0.57616 -0.25599 0.57639 L -0.21198 0.59005 L -0.21198 0.59028 " pathEditMode="relative" rAng="0" ptsTypes="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00023 C -0.00612 0.00903 -0.01224 0.01806 -0.0181 0.02755 C -0.02084 0.03172 -0.02292 0.0375 -0.02591 0.04121 C -0.03242 0.04977 -0.04089 0.05394 -0.04662 0.06435 L -0.06472 0.09653 C -0.06563 0.10093 -0.06589 0.10602 -0.06732 0.11019 C -0.06849 0.11389 -0.07227 0.11505 -0.07253 0.11945 C -0.07318 0.13935 -0.07253 0.17107 -0.06732 0.19306 C -0.06576 0.19931 -0.06459 0.20602 -0.06211 0.21134 C -0.06016 0.21574 -0.0569 0.21759 -0.0543 0.2206 C -0.05196 0.22685 -0.04805 0.23912 -0.04401 0.24352 C -0.04167 0.24607 -0.03867 0.24607 -0.0362 0.24815 C -0.01615 0.26597 -0.04024 0.25047 -0.02071 0.26204 C 0.00872 0.25533 -0.00638 0.26829 0.00508 0.24352 C 0.00742 0.23866 0.01094 0.23519 0.01289 0.22986 C 0.01706 0.21829 0.02317 0.19306 0.02317 0.19329 C 0.02838 0.14722 0.03021 0.14121 0.02317 0.07338 C 0.02278 0.06875 0.0181 0.07037 0.01549 0.06875 C 0.00976 0.0757 0.0039 0.08125 2.29167E-6 0.0919 C -0.01341 0.12755 0.00833 0.08611 -0.00781 0.11482 C -0.00899 0.1213 -0.01302 0.14121 -0.01302 0.14699 C -0.01302 0.1669 -0.01172 0.18704 -0.01042 0.20672 C -0.00977 0.21528 -0.00599 0.22847 -0.00261 0.23426 C -0.00039 0.2382 0.0026 0.24051 0.00508 0.24352 C 0.00989 0.25625 0.01445 0.26945 0.0207 0.28033 C 0.0237 0.28588 0.02734 0.29005 0.03099 0.29422 C 0.03685 0.3007 0.04258 0.30463 0.04909 0.30787 C 0.05247 0.30972 0.05599 0.31111 0.0595 0.3125 C 0.06549 0.31111 0.07187 0.31204 0.0776 0.30787 C 0.08099 0.30556 0.08294 0.29908 0.08528 0.29422 C 0.0901 0.28426 0.09414 0.27292 0.09831 0.26204 C 0.09739 0.24653 0.09857 0.23056 0.0957 0.21597 C 0.09466 0.21134 0.09062 0.21134 0.08789 0.21134 C 0.08268 0.21134 0.0776 0.21435 0.07239 0.21597 C 0.06979 0.21898 0.06692 0.22153 0.06458 0.22523 C 0.05781 0.23588 0.0444 0.25972 0.04127 0.2757 L 0.0362 0.30324 C 0.03698 0.32014 0.03737 0.33727 0.0388 0.35394 C 0.03919 0.3588 0.03945 0.36435 0.04127 0.36783 C 0.04323 0.37107 0.04648 0.37107 0.04909 0.37222 C 0.05599 0.3757 0.06289 0.37847 0.06979 0.38148 C 0.07317 0.3831 0.07656 0.38519 0.08008 0.38611 L 0.09831 0.39074 C 0.11028 0.38912 0.12239 0.38843 0.1345 0.38611 C 0.13802 0.38542 0.1444 0.38773 0.14479 0.38148 C 0.14974 0.30185 0.15143 0.30857 0.12929 0.29884 C 0.125 0.30023 0.12031 0.29977 0.1164 0.30324 C 0.10976 0.30926 0.10403 0.33125 0.10078 0.34005 C 0.09922 0.34491 0.097 0.34908 0.0957 0.35394 C 0.09362 0.36134 0.09153 0.37917 0.09049 0.38611 C 0.08971 0.39074 0.0888 0.39537 0.08789 0.4 C 0.0888 0.44121 0.08906 0.48264 0.09049 0.52408 C 0.09075 0.53195 0.09166 0.53959 0.0931 0.54699 C 0.09544 0.55996 0.10117 0.57384 0.10599 0.5838 C 0.10833 0.58866 0.11054 0.59468 0.1138 0.59769 C 0.11771 0.60116 0.12239 0.6007 0.12669 0.60232 C 0.13958 0.6007 0.15273 0.60209 0.16549 0.59769 C 0.17903 0.59283 0.17799 0.57986 0.1862 0.56551 C 0.18841 0.56158 0.1914 0.55926 0.19388 0.55625 C 0.19479 0.55162 0.19674 0.54722 0.19648 0.54236 C 0.19583 0.52824 0.19323 0.51482 0.1914 0.50116 C 0.19075 0.4963 0.18997 0.49167 0.1888 0.48727 C 0.18737 0.48241 0.18528 0.47801 0.18359 0.47338 C 0.1776 0.475 0.17148 0.47593 0.16549 0.47801 C 0.16276 0.47894 0.15937 0.47894 0.15768 0.48264 C 0.15547 0.4875 0.15612 0.49491 0.15521 0.50116 C 0.15442 0.50579 0.15338 0.51019 0.1526 0.51482 C 0.15429 0.52547 0.15534 0.53658 0.15768 0.54699 C 0.15885 0.55209 0.16054 0.55718 0.16289 0.56088 C 0.16719 0.56713 0.17565 0.57153 0.18099 0.57454 C 0.1931 0.57315 0.20508 0.57246 0.21719 0.56991 C 0.22578 0.56829 0.22526 0.56297 0.23268 0.55625 C 0.23515 0.55417 0.23789 0.55324 0.24049 0.55162 C 0.2431 0.54699 0.24622 0.54329 0.24831 0.53773 C 0.24974 0.5338 0.25091 0.52894 0.25091 0.52408 C 0.25091 0.50718 0.24896 0.49028 0.24831 0.47338 C 0.24817 0.47037 0.24831 0.46736 0.24831 0.46435 L 0.2431 0.45047 " pathEditMode="relative" rAng="0" ptsTypes="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9073" r="-652" b="-569"/>
          <a:stretch/>
        </p:blipFill>
        <p:spPr>
          <a:xfrm>
            <a:off x="2268681" y="124691"/>
            <a:ext cx="9431482" cy="6733309"/>
          </a:xfr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7229475" cy="1600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“We’re DOOMED!” cried Cucumber.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Things are going from bad to worse. </a:t>
            </a:r>
          </a:p>
        </p:txBody>
      </p:sp>
    </p:spTree>
    <p:extLst>
      <p:ext uri="{BB962C8B-B14F-4D97-AF65-F5344CB8AC3E}">
        <p14:creationId xmlns:p14="http://schemas.microsoft.com/office/powerpoint/2010/main" val="3337010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5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255</Words>
  <Application>Microsoft Office PowerPoint</Application>
  <PresentationFormat>Widescreen</PresentationFormat>
  <Paragraphs>28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SassoonPrimaryInfant</vt:lpstr>
      <vt:lpstr>Office Theme</vt:lpstr>
      <vt:lpstr>PowerPoint Presentation</vt:lpstr>
      <vt:lpstr>PowerPoint Presentation</vt:lpstr>
      <vt:lpstr>PowerPoint Presentation</vt:lpstr>
      <vt:lpstr>You may already know this, but some vegetables are frozen for a very good reason. If they defrost they turn bad-really bad.  And baddest of them all is The Evil Pea!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“I’m going…  to need…  some…  backup.   If I can just call the…”</vt:lpstr>
      <vt:lpstr>PowerPoint Presentation</vt:lpstr>
      <vt:lpstr>PowerPoint Presentation</vt:lpstr>
      <vt:lpstr>PowerPoint Presentation</vt:lpstr>
      <vt:lpstr>PowerPoint Presentation</vt:lpstr>
      <vt:lpstr>“Who ordered the vegetables?” screeched The Evil Pea.</vt:lpstr>
      <vt:lpstr>PowerPoint Presentation</vt:lpstr>
      <vt:lpstr>PowerPoint Presentation</vt:lpstr>
      <vt:lpstr>PowerPoint Presentation</vt:lpstr>
      <vt:lpstr>PowerPoint Presentation</vt:lpstr>
      <vt:lpstr>Supertato caught the Evil Pea! </vt:lpstr>
      <vt:lpstr>PowerPoint Presentation</vt:lpstr>
      <vt:lpstr>PowerPoint Presentation</vt:lpstr>
      <vt:lpstr>PowerPoint Presentation</vt:lpstr>
    </vt:vector>
  </TitlesOfParts>
  <Company>Debdale Federation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Meads</dc:creator>
  <cp:lastModifiedBy>Jen Harris</cp:lastModifiedBy>
  <cp:revision>59</cp:revision>
  <dcterms:created xsi:type="dcterms:W3CDTF">2016-10-30T20:57:03Z</dcterms:created>
  <dcterms:modified xsi:type="dcterms:W3CDTF">2020-02-12T11:15:47Z</dcterms:modified>
</cp:coreProperties>
</file>