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76" r:id="rId30"/>
    <p:sldId id="283" r:id="rId31"/>
    <p:sldId id="284" r:id="rId32"/>
    <p:sldId id="285" r:id="rId33"/>
    <p:sldId id="286" r:id="rId34"/>
    <p:sldId id="288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FFFF"/>
    <a:srgbClr val="C0C0C0"/>
    <a:srgbClr val="CC6600"/>
    <a:srgbClr val="FF99FF"/>
    <a:srgbClr val="FFFF99"/>
    <a:srgbClr val="CC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E4E4B-8545-46A8-997A-4D737AB128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BBA8F-1139-418B-8AF0-DFB62686A6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06D00-8588-4EC2-8C73-BC7B060F8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3C165-6C72-447A-A7D4-17F04CFAA0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D1321-26F4-4848-BDEA-E21C7166D1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68794-793E-405B-95E6-20AC406CE9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D88E9-0EC1-4C23-A588-37C58F6152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FD8AC-773F-402C-889B-E9698E1FC1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2762A-F163-4C10-B20F-5492774321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18B22-D95F-48AB-A7E9-456A208B16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BA223-4FBD-40DD-8935-6D77CBD684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575070EB-202D-4D07-8D4E-987490AFAE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9.jpeg"/><Relationship Id="rId5" Type="http://schemas.openxmlformats.org/officeDocument/2006/relationships/image" Target="../media/image34.png"/><Relationship Id="rId10" Type="http://schemas.openxmlformats.org/officeDocument/2006/relationships/image" Target="../media/image27.png"/><Relationship Id="rId4" Type="http://schemas.openxmlformats.org/officeDocument/2006/relationships/image" Target="../media/image38.pn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4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6.wav"/><Relationship Id="rId7" Type="http://schemas.openxmlformats.org/officeDocument/2006/relationships/image" Target="../media/image49.png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48.png"/><Relationship Id="rId11" Type="http://schemas.openxmlformats.org/officeDocument/2006/relationships/image" Target="../media/image27.png"/><Relationship Id="rId5" Type="http://schemas.openxmlformats.org/officeDocument/2006/relationships/image" Target="../media/image47.jpeg"/><Relationship Id="rId10" Type="http://schemas.openxmlformats.org/officeDocument/2006/relationships/image" Target="../media/image5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2.png"/><Relationship Id="rId7" Type="http://schemas.openxmlformats.org/officeDocument/2006/relationships/image" Target="../media/image19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55.png"/><Relationship Id="rId11" Type="http://schemas.openxmlformats.org/officeDocument/2006/relationships/image" Target="../media/image56.png"/><Relationship Id="rId5" Type="http://schemas.openxmlformats.org/officeDocument/2006/relationships/image" Target="../media/image54.jpeg"/><Relationship Id="rId10" Type="http://schemas.openxmlformats.org/officeDocument/2006/relationships/image" Target="../media/image5.png"/><Relationship Id="rId4" Type="http://schemas.openxmlformats.org/officeDocument/2006/relationships/image" Target="../media/image53.jpe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7.jpeg"/><Relationship Id="rId7" Type="http://schemas.openxmlformats.org/officeDocument/2006/relationships/image" Target="../media/image5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9.wav"/><Relationship Id="rId7" Type="http://schemas.openxmlformats.org/officeDocument/2006/relationships/image" Target="../media/image63.png"/><Relationship Id="rId12" Type="http://schemas.openxmlformats.org/officeDocument/2006/relationships/image" Target="../media/image27.png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image" Target="../media/image62.gif"/><Relationship Id="rId11" Type="http://schemas.openxmlformats.org/officeDocument/2006/relationships/image" Target="../media/image17.png"/><Relationship Id="rId5" Type="http://schemas.openxmlformats.org/officeDocument/2006/relationships/image" Target="../media/image61.gif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12" Type="http://schemas.openxmlformats.org/officeDocument/2006/relationships/image" Target="../media/image27.png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6" Type="http://schemas.openxmlformats.org/officeDocument/2006/relationships/image" Target="../media/image19.png"/><Relationship Id="rId11" Type="http://schemas.openxmlformats.org/officeDocument/2006/relationships/image" Target="../media/image31.png"/><Relationship Id="rId5" Type="http://schemas.openxmlformats.org/officeDocument/2006/relationships/image" Target="../media/image66.jpeg"/><Relationship Id="rId10" Type="http://schemas.openxmlformats.org/officeDocument/2006/relationships/image" Target="../media/image5.png"/><Relationship Id="rId4" Type="http://schemas.openxmlformats.org/officeDocument/2006/relationships/image" Target="../media/image65.jpeg"/><Relationship Id="rId9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1.jpeg"/><Relationship Id="rId12" Type="http://schemas.openxmlformats.org/officeDocument/2006/relationships/image" Target="../media/image5.png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image" Target="../media/image70.jpeg"/><Relationship Id="rId11" Type="http://schemas.openxmlformats.org/officeDocument/2006/relationships/image" Target="../media/image67.png"/><Relationship Id="rId5" Type="http://schemas.openxmlformats.org/officeDocument/2006/relationships/image" Target="../media/image69.png"/><Relationship Id="rId10" Type="http://schemas.openxmlformats.org/officeDocument/2006/relationships/image" Target="../media/image15.png"/><Relationship Id="rId4" Type="http://schemas.openxmlformats.org/officeDocument/2006/relationships/image" Target="../media/image68.jpeg"/><Relationship Id="rId9" Type="http://schemas.openxmlformats.org/officeDocument/2006/relationships/image" Target="../media/image14.png"/><Relationship Id="rId1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4.png"/><Relationship Id="rId2" Type="http://schemas.openxmlformats.org/officeDocument/2006/relationships/audio" Target="../media/audio15.wav"/><Relationship Id="rId1" Type="http://schemas.openxmlformats.org/officeDocument/2006/relationships/audio" Target="../media/audio14.wav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73.jpe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7.png"/><Relationship Id="rId2" Type="http://schemas.openxmlformats.org/officeDocument/2006/relationships/audio" Target="../media/audio17.wav"/><Relationship Id="rId1" Type="http://schemas.openxmlformats.org/officeDocument/2006/relationships/audio" Target="../media/audio16.wav"/><Relationship Id="rId6" Type="http://schemas.openxmlformats.org/officeDocument/2006/relationships/image" Target="../media/image5.png"/><Relationship Id="rId5" Type="http://schemas.openxmlformats.org/officeDocument/2006/relationships/image" Target="../media/image76.jpeg"/><Relationship Id="rId4" Type="http://schemas.openxmlformats.org/officeDocument/2006/relationships/image" Target="../media/image75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" Type="http://schemas.openxmlformats.org/officeDocument/2006/relationships/audio" Target="MSj03886280000%5b1%5d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9.pn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1.jpe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" Type="http://schemas.openxmlformats.org/officeDocument/2006/relationships/audio" Target="MSj03886260000%5b1%5d.wav" TargetMode="External"/><Relationship Id="rId6" Type="http://schemas.openxmlformats.org/officeDocument/2006/relationships/image" Target="../media/image15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82.png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5" Type="http://schemas.openxmlformats.org/officeDocument/2006/relationships/image" Target="../media/image27.png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13" Type="http://schemas.openxmlformats.org/officeDocument/2006/relationships/image" Target="../media/image91.png"/><Relationship Id="rId3" Type="http://schemas.openxmlformats.org/officeDocument/2006/relationships/audio" Target="../media/audio21.wav"/><Relationship Id="rId7" Type="http://schemas.openxmlformats.org/officeDocument/2006/relationships/image" Target="../media/image85.jpeg"/><Relationship Id="rId12" Type="http://schemas.openxmlformats.org/officeDocument/2006/relationships/image" Target="../media/image90.jpeg"/><Relationship Id="rId17" Type="http://schemas.openxmlformats.org/officeDocument/2006/relationships/image" Target="../media/image27.png"/><Relationship Id="rId2" Type="http://schemas.openxmlformats.org/officeDocument/2006/relationships/audio" Target="../media/audio4.wav"/><Relationship Id="rId16" Type="http://schemas.openxmlformats.org/officeDocument/2006/relationships/image" Target="../media/image92.png"/><Relationship Id="rId1" Type="http://schemas.openxmlformats.org/officeDocument/2006/relationships/audio" Target="../media/audio20.wav"/><Relationship Id="rId6" Type="http://schemas.openxmlformats.org/officeDocument/2006/relationships/image" Target="../media/image11.wmf"/><Relationship Id="rId11" Type="http://schemas.openxmlformats.org/officeDocument/2006/relationships/image" Target="../media/image89.jpe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5.png"/><Relationship Id="rId10" Type="http://schemas.openxmlformats.org/officeDocument/2006/relationships/image" Target="../media/image88.png"/><Relationship Id="rId4" Type="http://schemas.openxmlformats.org/officeDocument/2006/relationships/audio" Target="MSj04416990000%5b1%5d.wav" TargetMode="External"/><Relationship Id="rId9" Type="http://schemas.openxmlformats.org/officeDocument/2006/relationships/image" Target="../media/image87.jpeg"/><Relationship Id="rId1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7.wmf"/><Relationship Id="rId4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wmf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25.wmf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2E00ECB-4D14-4F61-96DF-E6D551BCB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91" y="763171"/>
            <a:ext cx="5313368" cy="442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28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4724400"/>
            <a:ext cx="1335087" cy="1873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43" name="Picture 3" descr="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44" name="Picture 4" descr="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88913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45" name="Picture 5" descr="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4724400"/>
            <a:ext cx="1335087" cy="18748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46" name="Picture 6" descr="3449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0550" y="942975"/>
            <a:ext cx="4743450" cy="5915025"/>
          </a:xfrm>
          <a:prstGeom prst="rect">
            <a:avLst/>
          </a:prstGeom>
          <a:noFill/>
        </p:spPr>
      </p:pic>
      <p:pic>
        <p:nvPicPr>
          <p:cNvPr id="10247" name="Picture 7" descr="309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 b="23250"/>
          <a:stretch>
            <a:fillRect/>
          </a:stretch>
        </p:blipFill>
        <p:spPr bwMode="auto">
          <a:xfrm>
            <a:off x="468313" y="-26988"/>
            <a:ext cx="4208462" cy="4581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02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02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4868863"/>
            <a:ext cx="1355725" cy="15351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67" name="Picture 3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2792413"/>
            <a:ext cx="693738" cy="1398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68" name="Picture 4" descr="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4870450"/>
            <a:ext cx="1092200" cy="15335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69" name="Picture 5" descr="200453205-00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819650" cy="3209925"/>
          </a:xfrm>
          <a:prstGeom prst="rect">
            <a:avLst/>
          </a:prstGeom>
          <a:noFill/>
        </p:spPr>
      </p:pic>
      <p:pic>
        <p:nvPicPr>
          <p:cNvPr id="11270" name="Picture 6" descr="istockphoto_5446554-purple-crocus-flower-isolated-on-white-background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38500"/>
            <a:ext cx="2419350" cy="3619500"/>
          </a:xfrm>
          <a:prstGeom prst="rect">
            <a:avLst/>
          </a:prstGeom>
          <a:noFill/>
        </p:spPr>
      </p:pic>
      <p:pic>
        <p:nvPicPr>
          <p:cNvPr id="11271" name="Picture 7" descr="istockphoto_5446554-purple-crocus-flower-isolated-on-white-background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3238500"/>
            <a:ext cx="2419350" cy="3619500"/>
          </a:xfrm>
          <a:prstGeom prst="rect">
            <a:avLst/>
          </a:prstGeom>
          <a:noFill/>
        </p:spPr>
      </p:pic>
      <p:pic>
        <p:nvPicPr>
          <p:cNvPr id="11272" name="Picture 8" descr="purple_flower_carto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3088" y="2924175"/>
            <a:ext cx="3490912" cy="3933825"/>
          </a:xfrm>
          <a:prstGeom prst="rect">
            <a:avLst/>
          </a:prstGeom>
          <a:noFill/>
        </p:spPr>
      </p:pic>
      <p:pic>
        <p:nvPicPr>
          <p:cNvPr id="11273" name="Picture 9" descr="Flowers_cartoon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333375"/>
            <a:ext cx="1520825" cy="1195388"/>
          </a:xfrm>
          <a:prstGeom prst="rect">
            <a:avLst/>
          </a:prstGeom>
          <a:noFill/>
        </p:spPr>
      </p:pic>
      <p:pic>
        <p:nvPicPr>
          <p:cNvPr id="11274" name="Picture 10" descr="Flowers_cartoon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1412875"/>
            <a:ext cx="1520825" cy="1195388"/>
          </a:xfrm>
          <a:prstGeom prst="rect">
            <a:avLst/>
          </a:prstGeom>
          <a:noFill/>
        </p:spPr>
      </p:pic>
      <p:pic>
        <p:nvPicPr>
          <p:cNvPr id="11275" name="Picture 11" descr="Flowers_cartoon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1268413"/>
            <a:ext cx="1520825" cy="1195387"/>
          </a:xfrm>
          <a:prstGeom prst="rect">
            <a:avLst/>
          </a:prstGeom>
          <a:noFill/>
        </p:spPr>
      </p:pic>
      <p:pic>
        <p:nvPicPr>
          <p:cNvPr id="11276" name="Picture 12" descr="Flowers_cartoon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0"/>
            <a:ext cx="1520825" cy="1195388"/>
          </a:xfrm>
          <a:prstGeom prst="rect">
            <a:avLst/>
          </a:prstGeom>
          <a:noFill/>
        </p:spPr>
      </p:pic>
      <p:pic>
        <p:nvPicPr>
          <p:cNvPr id="11277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290000[1]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675688" y="260350"/>
            <a:ext cx="304800" cy="304800"/>
          </a:xfrm>
          <a:prstGeom prst="rect">
            <a:avLst/>
          </a:prstGeom>
          <a:noFill/>
        </p:spPr>
      </p:pic>
      <p:pic>
        <p:nvPicPr>
          <p:cNvPr id="11278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290000[1]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891588" y="476250"/>
            <a:ext cx="304800" cy="304800"/>
          </a:xfrm>
          <a:prstGeom prst="rect">
            <a:avLst/>
          </a:prstGeom>
          <a:noFill/>
        </p:spPr>
      </p:pic>
      <p:pic>
        <p:nvPicPr>
          <p:cNvPr id="11279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290000[1]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107488" y="692150"/>
            <a:ext cx="304800" cy="304800"/>
          </a:xfrm>
          <a:prstGeom prst="rect">
            <a:avLst/>
          </a:prstGeom>
          <a:noFill/>
        </p:spPr>
      </p:pic>
      <p:pic>
        <p:nvPicPr>
          <p:cNvPr id="11280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290000[1]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323388" y="9080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12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12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51" fill="hold"/>
                                        <p:tgtEl>
                                          <p:spTgt spid="11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51" fill="hold"/>
                                        <p:tgtEl>
                                          <p:spTgt spid="11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51" fill="hold"/>
                                        <p:tgtEl>
                                          <p:spTgt spid="112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51" fill="hold"/>
                                        <p:tgtEl>
                                          <p:spTgt spid="112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7"/>
                </p:tgtEl>
              </p:cMediaNode>
            </p:audio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8"/>
                </p:tgtEl>
              </p:cMediaNode>
            </p:audio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9"/>
                </p:tgtEl>
              </p:cMediaNode>
            </p:audio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owtodrawbearsdrawinglessons_html_40cda6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628775"/>
            <a:ext cx="3810000" cy="3324225"/>
          </a:xfrm>
          <a:prstGeom prst="rect">
            <a:avLst/>
          </a:prstGeom>
          <a:noFill/>
        </p:spPr>
      </p:pic>
      <p:pic>
        <p:nvPicPr>
          <p:cNvPr id="12291" name="Picture 3" descr="12161396401315330062lemmling_Cartoon_be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2050" y="1219200"/>
            <a:ext cx="4171950" cy="5638800"/>
          </a:xfrm>
          <a:prstGeom prst="rect">
            <a:avLst/>
          </a:prstGeom>
          <a:noFill/>
        </p:spPr>
      </p:pic>
      <p:pic>
        <p:nvPicPr>
          <p:cNvPr id="12292" name="Picture 4" descr="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4724400"/>
            <a:ext cx="1350963" cy="18954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3" name="Picture 5" descr="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88913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4" name="Picture 6" descr="3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8888" y="188913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5" name="Picture 7" descr="4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7813" y="4722813"/>
            <a:ext cx="1350962" cy="18970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0748850000[1]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675688" y="1889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41" fill="hold"/>
                                        <p:tgtEl>
                                          <p:spTgt spid="12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bg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ow-to-draw-a-black-c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8913"/>
            <a:ext cx="3025775" cy="3025775"/>
          </a:xfrm>
          <a:prstGeom prst="rect">
            <a:avLst/>
          </a:prstGeom>
          <a:noFill/>
        </p:spPr>
      </p:pic>
      <p:pic>
        <p:nvPicPr>
          <p:cNvPr id="13315" name="Picture 3" descr="MCj0436209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2446338"/>
            <a:ext cx="3124200" cy="4411662"/>
          </a:xfrm>
          <a:prstGeom prst="rect">
            <a:avLst/>
          </a:prstGeom>
          <a:noFill/>
        </p:spPr>
      </p:pic>
      <p:pic>
        <p:nvPicPr>
          <p:cNvPr id="13316" name="Picture 4" descr="MCj0436255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2933700"/>
            <a:ext cx="3924300" cy="3924300"/>
          </a:xfrm>
          <a:prstGeom prst="rect">
            <a:avLst/>
          </a:prstGeom>
          <a:noFill/>
        </p:spPr>
      </p:pic>
      <p:pic>
        <p:nvPicPr>
          <p:cNvPr id="13317" name="Picture 5" descr="4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24650" y="763588"/>
            <a:ext cx="1231900" cy="17287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8" name="Picture 6" descr="4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4300" y="333375"/>
            <a:ext cx="1231900" cy="17287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9" name="Picture 7" descr="4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92725" y="476250"/>
            <a:ext cx="1231900" cy="17287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2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3884430000[1]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23850" y="3141663"/>
            <a:ext cx="304800" cy="304800"/>
          </a:xfrm>
          <a:prstGeom prst="rect">
            <a:avLst/>
          </a:prstGeom>
          <a:noFill/>
        </p:spPr>
      </p:pic>
      <p:pic>
        <p:nvPicPr>
          <p:cNvPr id="1332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0746810000[1]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484438" y="6165850"/>
            <a:ext cx="304800" cy="304800"/>
          </a:xfrm>
          <a:prstGeom prst="rect">
            <a:avLst/>
          </a:prstGeom>
          <a:noFill/>
        </p:spPr>
      </p:pic>
      <p:pic>
        <p:nvPicPr>
          <p:cNvPr id="13322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3" name="MSj00746800000[1]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588125" y="6092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85" fill="hold"/>
                                        <p:tgtEl>
                                          <p:spTgt spid="133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89" fill="hold"/>
                                        <p:tgtEl>
                                          <p:spTgt spid="133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316" fill="hold"/>
                                        <p:tgtEl>
                                          <p:spTgt spid="13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0"/>
                </p:tgtEl>
              </p:cMediaNode>
            </p:audio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1"/>
                </p:tgtEl>
              </p:cMediaNode>
            </p:audio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chemeClr val="bg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1971147581271691497papapishu_white_cat_walk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789363"/>
            <a:ext cx="2857500" cy="2600325"/>
          </a:xfrm>
          <a:prstGeom prst="rect">
            <a:avLst/>
          </a:prstGeom>
          <a:noFill/>
        </p:spPr>
      </p:pic>
      <p:pic>
        <p:nvPicPr>
          <p:cNvPr id="14339" name="Picture 3" descr="Black_and_white_Norwegian_Forest_C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0"/>
            <a:ext cx="3708400" cy="3648075"/>
          </a:xfrm>
          <a:prstGeom prst="rect">
            <a:avLst/>
          </a:prstGeom>
          <a:noFill/>
        </p:spPr>
      </p:pic>
      <p:pic>
        <p:nvPicPr>
          <p:cNvPr id="14340" name="Picture 4" descr="2765883849_db941a21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</p:spPr>
      </p:pic>
      <p:pic>
        <p:nvPicPr>
          <p:cNvPr id="14341" name="Picture 5" descr="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868863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2" name="Picture 6" descr="4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29100" y="0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3" name="Picture 7" descr="4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5600" y="0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4" name="Picture 8" descr="4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24075" y="4868863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5" name="Picture 9" descr="4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48038" y="4868863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6" name="Picture 10" descr="4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8" y="4868863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7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0746800000[1]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43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chemeClr val="bg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Cj043823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698875"/>
            <a:ext cx="2546350" cy="3159125"/>
          </a:xfrm>
          <a:prstGeom prst="rect">
            <a:avLst/>
          </a:prstGeom>
          <a:noFill/>
        </p:spPr>
      </p:pic>
      <p:pic>
        <p:nvPicPr>
          <p:cNvPr id="15363" name="Picture 3" descr="11599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420938"/>
            <a:ext cx="2881312" cy="2060575"/>
          </a:xfrm>
          <a:prstGeom prst="rect">
            <a:avLst/>
          </a:prstGeom>
          <a:noFill/>
        </p:spPr>
      </p:pic>
      <p:pic>
        <p:nvPicPr>
          <p:cNvPr id="15364" name="Picture 4" descr="MCj043823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708275"/>
            <a:ext cx="2546350" cy="3159125"/>
          </a:xfrm>
          <a:prstGeom prst="rect">
            <a:avLst/>
          </a:prstGeom>
          <a:noFill/>
        </p:spPr>
      </p:pic>
      <p:pic>
        <p:nvPicPr>
          <p:cNvPr id="15365" name="Picture 5" descr="img-thing?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923965">
            <a:off x="6084888" y="1412875"/>
            <a:ext cx="2305050" cy="2305050"/>
          </a:xfrm>
          <a:prstGeom prst="rect">
            <a:avLst/>
          </a:prstGeom>
          <a:noFill/>
        </p:spPr>
      </p:pic>
      <p:pic>
        <p:nvPicPr>
          <p:cNvPr id="15366" name="Picture 6" descr="buy-cap-military-hat-cadet-688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0"/>
            <a:ext cx="4152900" cy="2768600"/>
          </a:xfrm>
          <a:prstGeom prst="rect">
            <a:avLst/>
          </a:prstGeom>
          <a:noFill/>
        </p:spPr>
      </p:pic>
      <p:pic>
        <p:nvPicPr>
          <p:cNvPr id="15367" name="Picture 7" descr="5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7138" y="5084763"/>
            <a:ext cx="1566862" cy="17732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8" name="Picture 8" descr="5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88913"/>
            <a:ext cx="1385887" cy="1944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15369" name="Group 9"/>
          <p:cNvGrpSpPr>
            <a:grpSpLocks/>
          </p:cNvGrpSpPr>
          <p:nvPr/>
        </p:nvGrpSpPr>
        <p:grpSpPr bwMode="auto">
          <a:xfrm>
            <a:off x="3563938" y="4941888"/>
            <a:ext cx="3006725" cy="1916112"/>
            <a:chOff x="2245" y="3113"/>
            <a:chExt cx="1894" cy="1207"/>
          </a:xfrm>
        </p:grpSpPr>
        <p:pic>
          <p:nvPicPr>
            <p:cNvPr id="15370" name="Picture 10" descr="5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80" y="3444"/>
              <a:ext cx="624" cy="8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5371" name="Picture 11" descr="5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45" y="3113"/>
              <a:ext cx="624" cy="8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5372" name="Picture 12" descr="5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15" y="3113"/>
              <a:ext cx="624" cy="8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53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>
                <a:gamma/>
                <a:shade val="46275"/>
                <a:invGamma/>
              </a:srgbClr>
            </a:gs>
            <a:gs pos="50000">
              <a:srgbClr val="FF0000"/>
            </a:gs>
            <a:gs pos="100000">
              <a:srgbClr val="FF0000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Mj0395770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836613"/>
            <a:ext cx="4608512" cy="3457575"/>
          </a:xfrm>
          <a:prstGeom prst="rect">
            <a:avLst/>
          </a:prstGeom>
          <a:noFill/>
        </p:spPr>
      </p:pic>
      <p:pic>
        <p:nvPicPr>
          <p:cNvPr id="16387" name="Picture 3" descr="MMj0234724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476250"/>
            <a:ext cx="2557462" cy="1922463"/>
          </a:xfrm>
          <a:prstGeom prst="rect">
            <a:avLst/>
          </a:prstGeom>
          <a:noFill/>
        </p:spPr>
      </p:pic>
      <p:pic>
        <p:nvPicPr>
          <p:cNvPr id="16388" name="Picture 4" descr="red%20cartoon%20c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1484313"/>
            <a:ext cx="4608512" cy="3619500"/>
          </a:xfrm>
          <a:prstGeom prst="rect">
            <a:avLst/>
          </a:prstGeom>
          <a:noFill/>
        </p:spPr>
      </p:pic>
      <p:pic>
        <p:nvPicPr>
          <p:cNvPr id="16389" name="Picture 5" descr="6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44863" y="4652963"/>
            <a:ext cx="1298575" cy="1822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52388" y="188913"/>
            <a:ext cx="2125662" cy="1390650"/>
            <a:chOff x="33" y="119"/>
            <a:chExt cx="1339" cy="876"/>
          </a:xfrm>
        </p:grpSpPr>
        <p:pic>
          <p:nvPicPr>
            <p:cNvPr id="16391" name="Picture 7" descr="5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" y="119"/>
              <a:ext cx="624" cy="8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6392" name="Picture 8" descr="5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48" y="119"/>
              <a:ext cx="624" cy="8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16393" name="Picture 9" descr="5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35150" y="4652963"/>
            <a:ext cx="1298575" cy="1822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94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SN01089A0000[1]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388350" y="4941888"/>
            <a:ext cx="304800" cy="304800"/>
          </a:xfrm>
          <a:prstGeom prst="rect">
            <a:avLst/>
          </a:prstGeom>
          <a:noFill/>
        </p:spPr>
      </p:pic>
      <p:pic>
        <p:nvPicPr>
          <p:cNvPr id="16395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SN00638A0000[1]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459788" y="6237288"/>
            <a:ext cx="304800" cy="304800"/>
          </a:xfrm>
          <a:prstGeom prst="rect">
            <a:avLst/>
          </a:prstGeom>
          <a:noFill/>
        </p:spPr>
      </p:pic>
      <p:pic>
        <p:nvPicPr>
          <p:cNvPr id="16396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3" name="MSj03883880000[1]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459788" y="551656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36" fill="hold"/>
                                        <p:tgtEl>
                                          <p:spTgt spid="163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36"/>
                            </p:stCondLst>
                            <p:childTnLst>
                              <p:par>
                                <p:cTn id="2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629" fill="hold"/>
                                        <p:tgtEl>
                                          <p:spTgt spid="16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711" fill="hold"/>
                                        <p:tgtEl>
                                          <p:spTgt spid="16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4"/>
                </p:tgtEl>
              </p:cMediaNode>
            </p:audio>
            <p:audio>
              <p:cMediaNode showWhenStopped="0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5"/>
                </p:tgtEl>
              </p:cMediaNode>
            </p:audio>
            <p:audio>
              <p:cMediaNode showWhenStopped="0"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50000">
              <a:srgbClr val="FF99FF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orange_ca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413" y="1125538"/>
            <a:ext cx="4716463" cy="3698875"/>
          </a:xfrm>
          <a:prstGeom prst="rect">
            <a:avLst/>
          </a:prstGeom>
          <a:noFill/>
        </p:spPr>
      </p:pic>
      <p:pic>
        <p:nvPicPr>
          <p:cNvPr id="17411" name="Picture 3" descr="fiat-500-barbie_460x0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AE6F4"/>
              </a:clrFrom>
              <a:clrTo>
                <a:srgbClr val="DAE6F4">
                  <a:alpha val="0"/>
                </a:srgbClr>
              </a:clrTo>
            </a:clrChange>
          </a:blip>
          <a:srcRect l="8188" t="10930" r="12898"/>
          <a:stretch>
            <a:fillRect/>
          </a:stretch>
        </p:blipFill>
        <p:spPr bwMode="auto">
          <a:xfrm>
            <a:off x="4859338" y="1052513"/>
            <a:ext cx="3457575" cy="2341562"/>
          </a:xfrm>
          <a:prstGeom prst="rect">
            <a:avLst/>
          </a:prstGeom>
          <a:noFill/>
        </p:spPr>
      </p:pic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917575" y="93663"/>
            <a:ext cx="2574925" cy="1390650"/>
            <a:chOff x="578" y="59"/>
            <a:chExt cx="1622" cy="876"/>
          </a:xfrm>
        </p:grpSpPr>
        <p:pic>
          <p:nvPicPr>
            <p:cNvPr id="17413" name="Picture 5" descr="6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8" y="59"/>
              <a:ext cx="624" cy="8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7414" name="Picture 6" descr="6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76" y="59"/>
              <a:ext cx="624" cy="8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</p:grp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1979613" y="4149725"/>
            <a:ext cx="5710237" cy="1749425"/>
            <a:chOff x="1247" y="2614"/>
            <a:chExt cx="3597" cy="1102"/>
          </a:xfrm>
        </p:grpSpPr>
        <p:pic>
          <p:nvPicPr>
            <p:cNvPr id="17416" name="Picture 8" descr="6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59" y="2614"/>
              <a:ext cx="785" cy="110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7417" name="Picture 9" descr="6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107" y="2614"/>
              <a:ext cx="785" cy="110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7418" name="Picture 10" descr="6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54" y="2614"/>
              <a:ext cx="785" cy="110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7419" name="Picture 11" descr="6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247" y="2614"/>
              <a:ext cx="785" cy="110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17420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SN01088A0000[1]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388350" y="188913"/>
            <a:ext cx="304800" cy="304800"/>
          </a:xfrm>
          <a:prstGeom prst="rect">
            <a:avLst/>
          </a:prstGeom>
          <a:noFill/>
        </p:spPr>
      </p:pic>
      <p:pic>
        <p:nvPicPr>
          <p:cNvPr id="17421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SN00210A0000[1]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7380288" y="1889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17" fill="hold"/>
                                        <p:tgtEl>
                                          <p:spTgt spid="174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45" fill="hold"/>
                                        <p:tgtEl>
                                          <p:spTgt spid="174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0"/>
                </p:tgtEl>
              </p:cMediaNode>
            </p:audio>
            <p:audio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00"/>
            </a:gs>
            <a:gs pos="50000">
              <a:srgbClr val="FF00FF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-1.jpg image by draculahun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5" name="Picture 3" descr="Pink-din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06775"/>
            <a:ext cx="3451225" cy="3451225"/>
          </a:xfrm>
          <a:prstGeom prst="rect">
            <a:avLst/>
          </a:prstGeom>
          <a:noFill/>
        </p:spPr>
      </p:pic>
      <p:pic>
        <p:nvPicPr>
          <p:cNvPr id="18436" name="Picture 4" descr="webkin20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9213" y="981075"/>
            <a:ext cx="2744787" cy="3219450"/>
          </a:xfrm>
          <a:prstGeom prst="rect">
            <a:avLst/>
          </a:prstGeom>
          <a:noFill/>
        </p:spPr>
      </p:pic>
      <p:pic>
        <p:nvPicPr>
          <p:cNvPr id="18437" name="Picture 5" descr="1202208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908050"/>
            <a:ext cx="4524375" cy="2838450"/>
          </a:xfrm>
          <a:prstGeom prst="rect">
            <a:avLst/>
          </a:prstGeom>
          <a:noFill/>
        </p:spPr>
      </p:pic>
      <p:pic>
        <p:nvPicPr>
          <p:cNvPr id="18438" name="Picture 6" descr="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4388" y="4797425"/>
            <a:ext cx="1816100" cy="17335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9" name="Picture 7" descr="6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950" y="22225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40" name="Picture 8" descr="6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58888" y="22225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18441" name="Group 9"/>
          <p:cNvGrpSpPr>
            <a:grpSpLocks/>
          </p:cNvGrpSpPr>
          <p:nvPr/>
        </p:nvGrpSpPr>
        <p:grpSpPr bwMode="auto">
          <a:xfrm>
            <a:off x="3635375" y="22225"/>
            <a:ext cx="3151188" cy="1390650"/>
            <a:chOff x="2290" y="14"/>
            <a:chExt cx="1985" cy="876"/>
          </a:xfrm>
        </p:grpSpPr>
        <p:pic>
          <p:nvPicPr>
            <p:cNvPr id="18442" name="Picture 10" descr="6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90" y="14"/>
              <a:ext cx="624" cy="8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8443" name="Picture 11" descr="70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970" y="14"/>
              <a:ext cx="624" cy="8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8444" name="Picture 12" descr="7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651" y="14"/>
              <a:ext cx="624" cy="8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18445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3884700000[1]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8532813" y="476250"/>
            <a:ext cx="304800" cy="304800"/>
          </a:xfrm>
          <a:prstGeom prst="rect">
            <a:avLst/>
          </a:prstGeom>
          <a:noFill/>
        </p:spPr>
      </p:pic>
      <p:pic>
        <p:nvPicPr>
          <p:cNvPr id="18446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0747530000[1]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7740650" y="4048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627" fill="hold"/>
                                        <p:tgtEl>
                                          <p:spTgt spid="184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815" fill="hold"/>
                                        <p:tgtEl>
                                          <p:spTgt spid="184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5"/>
                </p:tgtEl>
              </p:cMediaNode>
            </p:audio>
            <p:audio>
              <p:cMediaNode showWhenStopped="0"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drocke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1105">
            <a:off x="250825" y="3141663"/>
            <a:ext cx="3971925" cy="3971925"/>
          </a:xfrm>
          <a:prstGeom prst="rect">
            <a:avLst/>
          </a:prstGeom>
          <a:noFill/>
        </p:spPr>
      </p:pic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23850" y="309563"/>
            <a:ext cx="2879725" cy="1897062"/>
            <a:chOff x="204" y="195"/>
            <a:chExt cx="1814" cy="1195"/>
          </a:xfrm>
        </p:grpSpPr>
        <p:pic>
          <p:nvPicPr>
            <p:cNvPr id="19460" name="Picture 4" descr="7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4" y="195"/>
              <a:ext cx="851" cy="119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9461" name="Picture 5" descr="7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67" y="195"/>
              <a:ext cx="851" cy="119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</p:grp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4067175" y="2708275"/>
            <a:ext cx="3698875" cy="2160588"/>
            <a:chOff x="2562" y="1706"/>
            <a:chExt cx="2330" cy="1361"/>
          </a:xfrm>
        </p:grpSpPr>
        <p:pic>
          <p:nvPicPr>
            <p:cNvPr id="19463" name="Picture 7" descr="7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06" y="1706"/>
              <a:ext cx="1286" cy="136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9464" name="Picture 8" descr="7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62" y="1706"/>
              <a:ext cx="969" cy="136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1946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0748800000[1]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459788" y="260350"/>
            <a:ext cx="304800" cy="304800"/>
          </a:xfrm>
          <a:prstGeom prst="rect">
            <a:avLst/>
          </a:prstGeom>
          <a:noFill/>
        </p:spPr>
      </p:pic>
      <p:pic>
        <p:nvPicPr>
          <p:cNvPr id="19466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0974840000[1]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812088" y="2603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32" fill="hold"/>
                                        <p:tgtEl>
                                          <p:spTgt spid="194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194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5"/>
                </p:tgtEl>
              </p:cMediaNode>
            </p:audio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2492375"/>
            <a:ext cx="1417638" cy="19891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1" name="Picture 3" descr="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492375"/>
            <a:ext cx="1417638" cy="19891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2" name="Picture 4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0238" y="2492375"/>
            <a:ext cx="1879600" cy="19891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3" name="Picture 5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2492375"/>
            <a:ext cx="1417638" cy="19891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4" name="Picture 6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2492375"/>
            <a:ext cx="1757362" cy="19891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view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9550" y="908050"/>
            <a:ext cx="5124450" cy="4387850"/>
          </a:xfrm>
          <a:prstGeom prst="rect">
            <a:avLst/>
          </a:prstGeom>
          <a:noFill/>
        </p:spPr>
      </p:pic>
      <p:pic>
        <p:nvPicPr>
          <p:cNvPr id="20483" name="Picture 3" descr="051504CliffordBigRedDog_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24350"/>
            <a:ext cx="2371725" cy="2533650"/>
          </a:xfrm>
          <a:prstGeom prst="rect">
            <a:avLst/>
          </a:prstGeom>
          <a:noFill/>
        </p:spPr>
      </p:pic>
      <p:pic>
        <p:nvPicPr>
          <p:cNvPr id="20484" name="Picture 4" descr="7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8288" y="188913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827088" y="1722438"/>
            <a:ext cx="2881312" cy="1993900"/>
            <a:chOff x="521" y="1085"/>
            <a:chExt cx="1815" cy="1256"/>
          </a:xfrm>
        </p:grpSpPr>
        <p:pic>
          <p:nvPicPr>
            <p:cNvPr id="20486" name="Picture 6" descr="7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63" y="1116"/>
              <a:ext cx="873" cy="122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0487" name="Picture 7" descr="7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1" y="1085"/>
              <a:ext cx="873" cy="12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2048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3884500000[1]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604250" y="188913"/>
            <a:ext cx="304800" cy="304800"/>
          </a:xfrm>
          <a:prstGeom prst="rect">
            <a:avLst/>
          </a:prstGeom>
          <a:noFill/>
        </p:spPr>
      </p:pic>
      <p:pic>
        <p:nvPicPr>
          <p:cNvPr id="2048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0747560000[1]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027988" y="2603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15" fill="hold"/>
                                        <p:tgtEl>
                                          <p:spTgt spid="204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982" fill="hold"/>
                                        <p:tgtEl>
                                          <p:spTgt spid="20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8"/>
                </p:tgtEl>
              </p:cMediaNode>
            </p:audio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2071567312039024042Chrisdesign_comic_ali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620713"/>
            <a:ext cx="4457700" cy="5657850"/>
          </a:xfrm>
          <a:prstGeom prst="rect">
            <a:avLst/>
          </a:prstGeom>
          <a:noFill/>
        </p:spPr>
      </p:pic>
      <p:pic>
        <p:nvPicPr>
          <p:cNvPr id="21507" name="Picture 3" descr="Star---Smiling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1989138"/>
            <a:ext cx="773112" cy="792162"/>
          </a:xfrm>
          <a:prstGeom prst="rect">
            <a:avLst/>
          </a:prstGeom>
          <a:noFill/>
        </p:spPr>
      </p:pic>
      <p:pic>
        <p:nvPicPr>
          <p:cNvPr id="21508" name="Picture 4" descr="Star---Smiling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3644900"/>
            <a:ext cx="773113" cy="792163"/>
          </a:xfrm>
          <a:prstGeom prst="rect">
            <a:avLst/>
          </a:prstGeom>
          <a:noFill/>
        </p:spPr>
      </p:pic>
      <p:pic>
        <p:nvPicPr>
          <p:cNvPr id="21509" name="Picture 5" descr="Star---Smiling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573463"/>
            <a:ext cx="773112" cy="792162"/>
          </a:xfrm>
          <a:prstGeom prst="rect">
            <a:avLst/>
          </a:prstGeom>
          <a:noFill/>
        </p:spPr>
      </p:pic>
      <p:pic>
        <p:nvPicPr>
          <p:cNvPr id="21510" name="Picture 6" descr="Star---Smiling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188913"/>
            <a:ext cx="773113" cy="792162"/>
          </a:xfrm>
          <a:prstGeom prst="rect">
            <a:avLst/>
          </a:prstGeom>
          <a:noFill/>
        </p:spPr>
      </p:pic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250825" y="166688"/>
            <a:ext cx="2143125" cy="1390650"/>
            <a:chOff x="158" y="105"/>
            <a:chExt cx="1350" cy="876"/>
          </a:xfrm>
        </p:grpSpPr>
        <p:pic>
          <p:nvPicPr>
            <p:cNvPr id="21512" name="Picture 8" descr="8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105"/>
              <a:ext cx="624" cy="8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513" name="Picture 9" descr="8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84" y="105"/>
              <a:ext cx="624" cy="8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</p:grpSp>
      <p:grpSp>
        <p:nvGrpSpPr>
          <p:cNvPr id="21514" name="Group 10"/>
          <p:cNvGrpSpPr>
            <a:grpSpLocks/>
          </p:cNvGrpSpPr>
          <p:nvPr/>
        </p:nvGrpSpPr>
        <p:grpSpPr bwMode="auto">
          <a:xfrm>
            <a:off x="6473825" y="4941888"/>
            <a:ext cx="2670175" cy="1916112"/>
            <a:chOff x="4195" y="3444"/>
            <a:chExt cx="1455" cy="876"/>
          </a:xfrm>
        </p:grpSpPr>
        <p:pic>
          <p:nvPicPr>
            <p:cNvPr id="21515" name="Picture 11" descr="8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76" y="3444"/>
              <a:ext cx="774" cy="8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516" name="Picture 12" descr="8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195" y="3444"/>
              <a:ext cx="624" cy="8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21517" name="MSj03886280000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532813" y="33337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15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44" dur="2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Yellow_Alien_Frame"/>
          <p:cNvPicPr>
            <a:picLocks noChangeAspect="1" noChangeArrowheads="1"/>
          </p:cNvPicPr>
          <p:nvPr/>
        </p:nvPicPr>
        <p:blipFill>
          <a:blip r:embed="rId3"/>
          <a:srcRect l="30542" t="5980" r="4250" b="5682"/>
          <a:stretch>
            <a:fillRect/>
          </a:stretch>
        </p:blipFill>
        <p:spPr bwMode="auto">
          <a:xfrm>
            <a:off x="4960938" y="476250"/>
            <a:ext cx="4003675" cy="4176713"/>
          </a:xfrm>
          <a:prstGeom prst="rect">
            <a:avLst/>
          </a:prstGeom>
          <a:noFill/>
        </p:spPr>
      </p:pic>
      <p:pic>
        <p:nvPicPr>
          <p:cNvPr id="22531" name="Picture 3" descr="greenmons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2420938"/>
            <a:ext cx="4211637" cy="4008437"/>
          </a:xfrm>
          <a:prstGeom prst="rect">
            <a:avLst/>
          </a:prstGeom>
          <a:noFill/>
        </p:spPr>
      </p:pic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215900" y="188913"/>
            <a:ext cx="2033588" cy="1390650"/>
            <a:chOff x="136" y="119"/>
            <a:chExt cx="1281" cy="876"/>
          </a:xfrm>
        </p:grpSpPr>
        <p:pic>
          <p:nvPicPr>
            <p:cNvPr id="22533" name="Picture 5" descr="8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6" y="119"/>
              <a:ext cx="624" cy="8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2534" name="Picture 6" descr="8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93" y="119"/>
              <a:ext cx="624" cy="8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</p:grp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3779838" y="5157788"/>
            <a:ext cx="5364162" cy="1700212"/>
            <a:chOff x="2154" y="3158"/>
            <a:chExt cx="3606" cy="1162"/>
          </a:xfrm>
        </p:grpSpPr>
        <p:pic>
          <p:nvPicPr>
            <p:cNvPr id="22536" name="Picture 8" descr="8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33" y="3158"/>
              <a:ext cx="1027" cy="116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grpSp>
          <p:nvGrpSpPr>
            <p:cNvPr id="22537" name="Group 9"/>
            <p:cNvGrpSpPr>
              <a:grpSpLocks/>
            </p:cNvGrpSpPr>
            <p:nvPr/>
          </p:nvGrpSpPr>
          <p:grpSpPr bwMode="auto">
            <a:xfrm>
              <a:off x="2154" y="3172"/>
              <a:ext cx="2495" cy="1148"/>
              <a:chOff x="340" y="1706"/>
              <a:chExt cx="1985" cy="876"/>
            </a:xfrm>
          </p:grpSpPr>
          <p:pic>
            <p:nvPicPr>
              <p:cNvPr id="22538" name="Picture 10" descr="86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0" y="1706"/>
                <a:ext cx="624" cy="87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pic>
            <p:nvPicPr>
              <p:cNvPr id="22539" name="Picture 11" descr="87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020" y="1706"/>
                <a:ext cx="624" cy="87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pic>
            <p:nvPicPr>
              <p:cNvPr id="22540" name="Picture 12" descr="88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701" y="1706"/>
                <a:ext cx="624" cy="87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22541" name="MSj03886260000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25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25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125538"/>
            <a:ext cx="3384550" cy="475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323850" y="166688"/>
            <a:ext cx="2143125" cy="1390650"/>
            <a:chOff x="204" y="105"/>
            <a:chExt cx="1350" cy="876"/>
          </a:xfrm>
        </p:grpSpPr>
        <p:pic>
          <p:nvPicPr>
            <p:cNvPr id="23556" name="Picture 4" descr="9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4" y="105"/>
              <a:ext cx="624" cy="8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3557" name="Picture 5" descr="9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30" y="105"/>
              <a:ext cx="624" cy="8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2355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3883890000[1]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04250" y="4762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14" fill="hold"/>
                                        <p:tgtEl>
                                          <p:spTgt spid="235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125538"/>
            <a:ext cx="3435350" cy="48244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579" name="Picture 3" descr="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60350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58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388389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04250" y="4762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14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196975"/>
            <a:ext cx="3590925" cy="50403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3" name="Picture 3" descr="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60350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388389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04250" y="4762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14" fill="hold"/>
                                        <p:tgtEl>
                                          <p:spTgt spid="25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908050"/>
            <a:ext cx="3983037" cy="55895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6627" name="Picture 3" descr="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1333500" cy="18716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662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388389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04250" y="4762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14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484313"/>
            <a:ext cx="3435350" cy="48244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7651" name="Picture 3" descr="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1590675" cy="2232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765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388389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04250" y="4762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14" fill="hold"/>
                                        <p:tgtEl>
                                          <p:spTgt spid="27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125538"/>
            <a:ext cx="3436937" cy="48244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8675" name="Picture 3" descr="1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990600" cy="1390650"/>
          </a:xfrm>
          <a:prstGeom prst="rect">
            <a:avLst/>
          </a:prstGeom>
          <a:noFill/>
        </p:spPr>
      </p:pic>
      <p:pic>
        <p:nvPicPr>
          <p:cNvPr id="2867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388389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04250" y="4762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14" fill="hold"/>
                                        <p:tgtEl>
                                          <p:spTgt spid="28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elat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9" name="Picture 3" descr="1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8925" y="981075"/>
            <a:ext cx="3127375" cy="4392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970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SN00730A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43888" y="333375"/>
            <a:ext cx="4953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29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0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Cj043823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620713"/>
            <a:ext cx="4806950" cy="6237287"/>
          </a:xfrm>
          <a:prstGeom prst="rect">
            <a:avLst/>
          </a:prstGeom>
          <a:noFill/>
        </p:spPr>
      </p:pic>
      <p:pic>
        <p:nvPicPr>
          <p:cNvPr id="3075" name="Picture 3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71438"/>
            <a:ext cx="1878012" cy="26368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6" name="Picture 4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88" y="71438"/>
            <a:ext cx="1160462" cy="16287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7" name="Picture 5" descr="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71438"/>
            <a:ext cx="1227137" cy="16287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Cj0438231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051175"/>
            <a:ext cx="2546350" cy="3159125"/>
          </a:xfrm>
          <a:prstGeom prst="rect">
            <a:avLst/>
          </a:prstGeom>
          <a:noFill/>
        </p:spPr>
      </p:pic>
      <p:pic>
        <p:nvPicPr>
          <p:cNvPr id="30723" name="Picture 3" descr="blu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2205038"/>
            <a:ext cx="1851025" cy="1851025"/>
          </a:xfrm>
          <a:prstGeom prst="rect">
            <a:avLst/>
          </a:prstGeom>
          <a:noFill/>
        </p:spPr>
      </p:pic>
      <p:pic>
        <p:nvPicPr>
          <p:cNvPr id="30724" name="Picture 4" descr="the_blue_cat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3789363"/>
            <a:ext cx="2857500" cy="2857500"/>
          </a:xfrm>
          <a:prstGeom prst="rect">
            <a:avLst/>
          </a:prstGeom>
          <a:noFill/>
        </p:spPr>
      </p:pic>
      <p:pic>
        <p:nvPicPr>
          <p:cNvPr id="30725" name="Picture 5" descr="main_dog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97200"/>
            <a:ext cx="3302000" cy="3860800"/>
          </a:xfrm>
          <a:prstGeom prst="rect">
            <a:avLst/>
          </a:prstGeom>
          <a:noFill/>
        </p:spPr>
      </p:pic>
      <p:pic>
        <p:nvPicPr>
          <p:cNvPr id="30726" name="Picture 6" descr="bluebir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1557338"/>
            <a:ext cx="3363912" cy="1831975"/>
          </a:xfrm>
          <a:prstGeom prst="rect">
            <a:avLst/>
          </a:prstGeom>
          <a:noFill/>
        </p:spPr>
      </p:pic>
      <p:pic>
        <p:nvPicPr>
          <p:cNvPr id="30727" name="Picture 7" descr="LROG-85B_400x40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12660">
            <a:off x="395288" y="188913"/>
            <a:ext cx="3810000" cy="3810000"/>
          </a:xfrm>
          <a:prstGeom prst="rect">
            <a:avLst/>
          </a:prstGeom>
          <a:noFill/>
        </p:spPr>
      </p:pic>
      <p:pic>
        <p:nvPicPr>
          <p:cNvPr id="30728" name="Picture 8" descr="31-81-large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013325"/>
            <a:ext cx="1716088" cy="1716088"/>
          </a:xfrm>
          <a:prstGeom prst="rect">
            <a:avLst/>
          </a:prstGeom>
          <a:noFill/>
        </p:spPr>
      </p:pic>
      <p:pic>
        <p:nvPicPr>
          <p:cNvPr id="30729" name="Picture 9" descr="10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96188" y="93663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30" name="Picture 10" descr="10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0825" y="93663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31" name="Picture 11" descr="10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349375" y="93663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32" name="Picture 12" descr="10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11863" y="93663"/>
            <a:ext cx="14859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33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3884370000[1]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3492500" y="333375"/>
            <a:ext cx="304800" cy="304800"/>
          </a:xfrm>
          <a:prstGeom prst="rect">
            <a:avLst/>
          </a:prstGeom>
          <a:noFill/>
        </p:spPr>
      </p:pic>
      <p:pic>
        <p:nvPicPr>
          <p:cNvPr id="30734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3884430000[1]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211638" y="333375"/>
            <a:ext cx="304800" cy="304800"/>
          </a:xfrm>
          <a:prstGeom prst="rect">
            <a:avLst/>
          </a:prstGeom>
          <a:noFill/>
        </p:spPr>
      </p:pic>
      <p:pic>
        <p:nvPicPr>
          <p:cNvPr id="30735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3" name="MSj03881780000[1]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859338" y="404813"/>
            <a:ext cx="304800" cy="304800"/>
          </a:xfrm>
          <a:prstGeom prst="rect">
            <a:avLst/>
          </a:prstGeom>
          <a:noFill/>
        </p:spPr>
      </p:pic>
      <p:pic>
        <p:nvPicPr>
          <p:cNvPr id="30736" name="MSj04416990000[1]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2627313" y="2603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07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000" fill="hold"/>
                                        <p:tgtEl>
                                          <p:spTgt spid="307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307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338" fill="hold"/>
                                        <p:tgtEl>
                                          <p:spTgt spid="307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38"/>
                            </p:stCondLst>
                            <p:childTnLst>
                              <p:par>
                                <p:cTn id="4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307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085" fill="hold"/>
                                        <p:tgtEl>
                                          <p:spTgt spid="307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338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307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085" fill="hold"/>
                                        <p:tgtEl>
                                          <p:spTgt spid="307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338"/>
                            </p:stCondLst>
                            <p:childTnLst>
                              <p:par>
                                <p:cTn id="6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307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338"/>
                            </p:stCondLst>
                            <p:childTnLst>
                              <p:par>
                                <p:cTn id="7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307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3"/>
                </p:tgtEl>
              </p:cMediaNode>
            </p:audio>
            <p:audio>
              <p:cMediaNode showWhenStopped="0"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4"/>
                </p:tgtEl>
              </p:cMediaNode>
            </p:audio>
            <p:audio>
              <p:cMediaNode showWhenStopped="0">
                <p:cTn id="1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5"/>
                </p:tgtEl>
              </p:cMediaNode>
            </p:audio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Cj043823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260350"/>
            <a:ext cx="5318125" cy="6597650"/>
          </a:xfrm>
          <a:prstGeom prst="rect">
            <a:avLst/>
          </a:prstGeom>
          <a:noFill/>
        </p:spPr>
      </p:pic>
      <p:pic>
        <p:nvPicPr>
          <p:cNvPr id="31747" name="Picture 3" descr="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003675"/>
            <a:ext cx="1503363" cy="2111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748" name="Picture 4" descr="1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3983038"/>
            <a:ext cx="1503362" cy="21097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749" name="Picture 5" descr="1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4005263"/>
            <a:ext cx="1503362" cy="21097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Cj043823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6600" y="0"/>
            <a:ext cx="5284788" cy="6858000"/>
          </a:xfrm>
          <a:prstGeom prst="rect">
            <a:avLst/>
          </a:prstGeom>
          <a:noFill/>
        </p:spPr>
      </p:pic>
      <p:pic>
        <p:nvPicPr>
          <p:cNvPr id="32771" name="Picture 3" descr="1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983038"/>
            <a:ext cx="1452563" cy="20383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2772" name="Picture 4" descr="1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3981450"/>
            <a:ext cx="1452562" cy="20399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2773" name="Picture 5" descr="1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3981450"/>
            <a:ext cx="1452563" cy="20399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rgbClr val="FF99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8963" y="4005263"/>
            <a:ext cx="1298575" cy="1822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795" name="Picture 3" descr="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005263"/>
            <a:ext cx="1635125" cy="1822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796" name="Picture 4" descr="1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1988" y="884238"/>
            <a:ext cx="1298575" cy="18240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797" name="Picture 5" descr="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885825"/>
            <a:ext cx="1635125" cy="1822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798" name="Picture 6" descr="MCj0438235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260350"/>
            <a:ext cx="2330450" cy="3024188"/>
          </a:xfrm>
          <a:prstGeom prst="rect">
            <a:avLst/>
          </a:prstGeom>
          <a:noFill/>
        </p:spPr>
      </p:pic>
      <p:pic>
        <p:nvPicPr>
          <p:cNvPr id="33799" name="Picture 7" descr="MCj0438231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0175" y="3644900"/>
            <a:ext cx="2320925" cy="287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0" dur="1230" decel="100000"/>
                                        <p:tgtEl>
                                          <p:spTgt spid="3379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1" dur="1230" decel="1000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3" dur="1230" decel="1000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3" dur="1230" decel="100000"/>
                                        <p:tgtEl>
                                          <p:spTgt spid="3379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4" dur="1230" decel="1000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6" dur="1230" decel="1000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484438" y="549275"/>
            <a:ext cx="44640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5000">
                <a:solidFill>
                  <a:srgbClr val="FF99FF"/>
                </a:solidFill>
                <a:latin typeface="SassoonPrimaryInfant" pitchFamily="2" charset="0"/>
              </a:rPr>
              <a:t>The End</a:t>
            </a:r>
            <a:endParaRPr lang="en-US" sz="15000">
              <a:solidFill>
                <a:srgbClr val="FF99FF"/>
              </a:solidFill>
              <a:latin typeface="SassoonPrimaryInfant" pitchFamily="2" charset="0"/>
            </a:endParaRPr>
          </a:p>
        </p:txBody>
      </p:sp>
      <p:pic>
        <p:nvPicPr>
          <p:cNvPr id="34819" name="Picture 3" descr="MCj043823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3500438"/>
            <a:ext cx="2330450" cy="3024187"/>
          </a:xfrm>
          <a:prstGeom prst="rect">
            <a:avLst/>
          </a:prstGeom>
          <a:noFill/>
        </p:spPr>
      </p:pic>
      <p:pic>
        <p:nvPicPr>
          <p:cNvPr id="34820" name="Picture 4" descr="MCj043823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6338"/>
            <a:ext cx="2320925" cy="287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3481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" dur="1230" decel="100000"/>
                                        <p:tgtEl>
                                          <p:spTgt spid="34820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" dur="1230" decel="1000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2" dur="1230" decel="1000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Cj043823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836613"/>
            <a:ext cx="4578350" cy="5680075"/>
          </a:xfrm>
          <a:prstGeom prst="rect">
            <a:avLst/>
          </a:prstGeom>
          <a:noFill/>
        </p:spPr>
      </p:pic>
      <p:pic>
        <p:nvPicPr>
          <p:cNvPr id="4099" name="Picture 3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76250"/>
            <a:ext cx="1846263" cy="25923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0" name="Picture 4" descr="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92088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Picture 5" descr="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192088"/>
            <a:ext cx="104775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Cj043823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0575"/>
            <a:ext cx="3697288" cy="4797425"/>
          </a:xfrm>
          <a:prstGeom prst="rect">
            <a:avLst/>
          </a:prstGeom>
          <a:noFill/>
        </p:spPr>
      </p:pic>
      <p:pic>
        <p:nvPicPr>
          <p:cNvPr id="5123" name="Picture 3" descr="magiaaron_Cartoon_App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5589588"/>
            <a:ext cx="819150" cy="1090612"/>
          </a:xfrm>
          <a:prstGeom prst="rect">
            <a:avLst/>
          </a:prstGeom>
          <a:noFill/>
        </p:spPr>
      </p:pic>
      <p:pic>
        <p:nvPicPr>
          <p:cNvPr id="5124" name="Picture 4" descr="magiaaron_Cartoon_App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4365625"/>
            <a:ext cx="819150" cy="1090613"/>
          </a:xfrm>
          <a:prstGeom prst="rect">
            <a:avLst/>
          </a:prstGeom>
          <a:noFill/>
        </p:spPr>
      </p:pic>
      <p:pic>
        <p:nvPicPr>
          <p:cNvPr id="5125" name="Picture 5" descr="magiaaron_Cartoon_App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5589588"/>
            <a:ext cx="819150" cy="1090612"/>
          </a:xfrm>
          <a:prstGeom prst="rect">
            <a:avLst/>
          </a:prstGeom>
          <a:noFill/>
        </p:spPr>
      </p:pic>
      <p:pic>
        <p:nvPicPr>
          <p:cNvPr id="5126" name="Picture 6" descr="magiaaron_Cartoon_App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3213100"/>
            <a:ext cx="819150" cy="1090613"/>
          </a:xfrm>
          <a:prstGeom prst="rect">
            <a:avLst/>
          </a:prstGeom>
          <a:noFill/>
        </p:spPr>
      </p:pic>
      <p:pic>
        <p:nvPicPr>
          <p:cNvPr id="5127" name="Picture 7" descr="magiaaron_Cartoon_App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2060575"/>
            <a:ext cx="819150" cy="1090613"/>
          </a:xfrm>
          <a:prstGeom prst="rect">
            <a:avLst/>
          </a:prstGeom>
          <a:noFill/>
        </p:spPr>
      </p:pic>
      <p:pic>
        <p:nvPicPr>
          <p:cNvPr id="5128" name="Picture 8" descr="magiaaron_Cartoon_App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765175"/>
            <a:ext cx="819150" cy="1090613"/>
          </a:xfrm>
          <a:prstGeom prst="rect">
            <a:avLst/>
          </a:prstGeom>
          <a:noFill/>
        </p:spPr>
      </p:pic>
      <p:pic>
        <p:nvPicPr>
          <p:cNvPr id="5129" name="Picture 9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8" y="22225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30" name="Picture 10" descr="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22225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5131" name="Group 11"/>
          <p:cNvGrpSpPr>
            <a:grpSpLocks/>
          </p:cNvGrpSpPr>
          <p:nvPr/>
        </p:nvGrpSpPr>
        <p:grpSpPr bwMode="auto">
          <a:xfrm>
            <a:off x="2771775" y="0"/>
            <a:ext cx="4438650" cy="5915025"/>
            <a:chOff x="1746" y="0"/>
            <a:chExt cx="2796" cy="3726"/>
          </a:xfrm>
        </p:grpSpPr>
        <p:pic>
          <p:nvPicPr>
            <p:cNvPr id="5132" name="Picture 12" descr="magiaaron_Cartoon_Appl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46" y="0"/>
              <a:ext cx="2796" cy="3726"/>
            </a:xfrm>
            <a:prstGeom prst="rect">
              <a:avLst/>
            </a:prstGeom>
            <a:noFill/>
          </p:spPr>
        </p:pic>
        <p:pic>
          <p:nvPicPr>
            <p:cNvPr id="5133" name="Picture 13" descr="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53" y="1389"/>
              <a:ext cx="1022" cy="104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5134" name="Picture 14" descr="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00" y="1389"/>
              <a:ext cx="743" cy="104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Cj043823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7650" y="3698875"/>
            <a:ext cx="2546350" cy="3159125"/>
          </a:xfrm>
          <a:prstGeom prst="rect">
            <a:avLst/>
          </a:prstGeom>
          <a:noFill/>
        </p:spPr>
      </p:pic>
      <p:pic>
        <p:nvPicPr>
          <p:cNvPr id="6147" name="Picture 3" descr="11949861271125743485green_pear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1069975" cy="1346200"/>
          </a:xfrm>
          <a:prstGeom prst="rect">
            <a:avLst/>
          </a:prstGeom>
          <a:noFill/>
        </p:spPr>
      </p:pic>
      <p:pic>
        <p:nvPicPr>
          <p:cNvPr id="6148" name="Picture 4" descr="11949861271125743485green_pear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333375"/>
            <a:ext cx="1069975" cy="1346200"/>
          </a:xfrm>
          <a:prstGeom prst="rect">
            <a:avLst/>
          </a:prstGeom>
          <a:noFill/>
        </p:spPr>
      </p:pic>
      <p:pic>
        <p:nvPicPr>
          <p:cNvPr id="6149" name="Picture 5" descr="11949861271125743485green_pear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89138"/>
            <a:ext cx="1069975" cy="1346200"/>
          </a:xfrm>
          <a:prstGeom prst="rect">
            <a:avLst/>
          </a:prstGeom>
          <a:noFill/>
        </p:spPr>
      </p:pic>
      <p:pic>
        <p:nvPicPr>
          <p:cNvPr id="6150" name="Picture 6" descr="11949861271125743485green_pear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716338"/>
            <a:ext cx="1069975" cy="1346200"/>
          </a:xfrm>
          <a:prstGeom prst="rect">
            <a:avLst/>
          </a:prstGeom>
          <a:noFill/>
        </p:spPr>
      </p:pic>
      <p:pic>
        <p:nvPicPr>
          <p:cNvPr id="6151" name="Picture 7" descr="11949861271125743485green_pear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373688"/>
            <a:ext cx="1069975" cy="1346200"/>
          </a:xfrm>
          <a:prstGeom prst="rect">
            <a:avLst/>
          </a:prstGeom>
          <a:noFill/>
        </p:spPr>
      </p:pic>
      <p:pic>
        <p:nvPicPr>
          <p:cNvPr id="6152" name="Picture 8" descr="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22225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53" name="Picture 9" descr="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22225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2936875" y="476250"/>
            <a:ext cx="4278313" cy="5380038"/>
            <a:chOff x="1850" y="300"/>
            <a:chExt cx="2695" cy="3389"/>
          </a:xfrm>
        </p:grpSpPr>
        <p:pic>
          <p:nvPicPr>
            <p:cNvPr id="6155" name="Picture 11" descr="11949861271125743485green_pea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50" y="300"/>
              <a:ext cx="2695" cy="3389"/>
            </a:xfrm>
            <a:prstGeom prst="rect">
              <a:avLst/>
            </a:prstGeom>
            <a:noFill/>
          </p:spPr>
        </p:pic>
        <p:pic>
          <p:nvPicPr>
            <p:cNvPr id="6156" name="Picture 12" descr="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64" y="1706"/>
              <a:ext cx="841" cy="11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6157" name="Picture 13" descr="1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36" y="1706"/>
              <a:ext cx="841" cy="11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Cj043823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0575"/>
            <a:ext cx="3697288" cy="4797425"/>
          </a:xfrm>
          <a:prstGeom prst="rect">
            <a:avLst/>
          </a:prstGeom>
          <a:noFill/>
        </p:spPr>
      </p:pic>
      <p:pic>
        <p:nvPicPr>
          <p:cNvPr id="7171" name="Picture 3" descr="image_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5373688"/>
            <a:ext cx="1450975" cy="1265237"/>
          </a:xfrm>
          <a:prstGeom prst="rect">
            <a:avLst/>
          </a:prstGeom>
          <a:noFill/>
        </p:spPr>
      </p:pic>
      <p:pic>
        <p:nvPicPr>
          <p:cNvPr id="7172" name="Picture 4" descr="image_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3933825"/>
            <a:ext cx="1450975" cy="1265238"/>
          </a:xfrm>
          <a:prstGeom prst="rect">
            <a:avLst/>
          </a:prstGeom>
          <a:noFill/>
        </p:spPr>
      </p:pic>
      <p:pic>
        <p:nvPicPr>
          <p:cNvPr id="7173" name="Picture 5" descr="image_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2349500"/>
            <a:ext cx="1450975" cy="1265238"/>
          </a:xfrm>
          <a:prstGeom prst="rect">
            <a:avLst/>
          </a:prstGeom>
          <a:noFill/>
        </p:spPr>
      </p:pic>
      <p:pic>
        <p:nvPicPr>
          <p:cNvPr id="7174" name="Picture 6" descr="image_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620713"/>
            <a:ext cx="1450975" cy="1265237"/>
          </a:xfrm>
          <a:prstGeom prst="rect">
            <a:avLst/>
          </a:prstGeom>
          <a:noFill/>
        </p:spPr>
      </p:pic>
      <p:pic>
        <p:nvPicPr>
          <p:cNvPr id="7175" name="Picture 7" descr="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93663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6" name="Picture 8" descr="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5275" y="93663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7177" name="Group 9"/>
          <p:cNvGrpSpPr>
            <a:grpSpLocks/>
          </p:cNvGrpSpPr>
          <p:nvPr/>
        </p:nvGrpSpPr>
        <p:grpSpPr bwMode="auto">
          <a:xfrm>
            <a:off x="2051050" y="407988"/>
            <a:ext cx="5689600" cy="4962525"/>
            <a:chOff x="1292" y="257"/>
            <a:chExt cx="3584" cy="3126"/>
          </a:xfrm>
        </p:grpSpPr>
        <p:pic>
          <p:nvPicPr>
            <p:cNvPr id="7178" name="Picture 10" descr="image_3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2" y="257"/>
              <a:ext cx="3584" cy="3126"/>
            </a:xfrm>
            <a:prstGeom prst="rect">
              <a:avLst/>
            </a:prstGeom>
            <a:noFill/>
          </p:spPr>
        </p:pic>
        <p:pic>
          <p:nvPicPr>
            <p:cNvPr id="7179" name="Picture 11" descr="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61" y="1344"/>
              <a:ext cx="738" cy="8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7180" name="Picture 12" descr="2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36" y="1344"/>
              <a:ext cx="624" cy="8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Cj043823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7650" y="3698875"/>
            <a:ext cx="2546350" cy="3159125"/>
          </a:xfrm>
          <a:prstGeom prst="rect">
            <a:avLst/>
          </a:prstGeom>
          <a:noFill/>
        </p:spPr>
      </p:pic>
      <p:pic>
        <p:nvPicPr>
          <p:cNvPr id="8195" name="Picture 3" descr="MCDD00724_0000[1]"/>
          <p:cNvPicPr>
            <a:picLocks noChangeAspect="1" noChangeArrowheads="1"/>
          </p:cNvPicPr>
          <p:nvPr/>
        </p:nvPicPr>
        <p:blipFill>
          <a:blip r:embed="rId4"/>
          <a:srcRect l="12027" t="27881" r="13620" b="14484"/>
          <a:stretch>
            <a:fillRect/>
          </a:stretch>
        </p:blipFill>
        <p:spPr bwMode="auto">
          <a:xfrm>
            <a:off x="0" y="2897188"/>
            <a:ext cx="5113338" cy="3960812"/>
          </a:xfrm>
          <a:prstGeom prst="rect">
            <a:avLst/>
          </a:prstGeom>
          <a:noFill/>
        </p:spPr>
      </p:pic>
      <p:pic>
        <p:nvPicPr>
          <p:cNvPr id="8196" name="Picture 4" descr="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8913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7" name="Picture 5" descr="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49375" y="188913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2411413" y="0"/>
            <a:ext cx="5113337" cy="3960813"/>
            <a:chOff x="1519" y="0"/>
            <a:chExt cx="3221" cy="2495"/>
          </a:xfrm>
        </p:grpSpPr>
        <p:pic>
          <p:nvPicPr>
            <p:cNvPr id="8199" name="Picture 7" descr="MCDD00724_0000[1]"/>
            <p:cNvPicPr>
              <a:picLocks noChangeAspect="1" noChangeArrowheads="1"/>
            </p:cNvPicPr>
            <p:nvPr/>
          </p:nvPicPr>
          <p:blipFill>
            <a:blip r:embed="rId4"/>
            <a:srcRect l="12027" t="27881" r="13620" b="14484"/>
            <a:stretch>
              <a:fillRect/>
            </a:stretch>
          </p:blipFill>
          <p:spPr bwMode="auto">
            <a:xfrm>
              <a:off x="1519" y="0"/>
              <a:ext cx="3221" cy="2495"/>
            </a:xfrm>
            <a:prstGeom prst="rect">
              <a:avLst/>
            </a:prstGeom>
            <a:noFill/>
          </p:spPr>
        </p:pic>
        <p:pic>
          <p:nvPicPr>
            <p:cNvPr id="8200" name="Picture 8" descr="2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70" y="1344"/>
              <a:ext cx="624" cy="8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8201" name="Picture 9" descr="2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09" y="981"/>
              <a:ext cx="624" cy="87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8202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3884570000[1]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604250" y="333375"/>
            <a:ext cx="304800" cy="304800"/>
          </a:xfrm>
          <a:prstGeom prst="rect">
            <a:avLst/>
          </a:prstGeom>
          <a:noFill/>
        </p:spPr>
      </p:pic>
      <p:pic>
        <p:nvPicPr>
          <p:cNvPr id="8203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3884570000[1]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820150" y="54927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04" fill="hold"/>
                                        <p:tgtEl>
                                          <p:spTgt spid="8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2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404" fill="hold"/>
                                        <p:tgtEl>
                                          <p:spTgt spid="8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2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14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821113" cy="3821113"/>
          </a:xfrm>
          <a:prstGeom prst="rect">
            <a:avLst/>
          </a:prstGeom>
          <a:noFill/>
        </p:spPr>
      </p:pic>
      <p:pic>
        <p:nvPicPr>
          <p:cNvPr id="9219" name="Picture 3" descr="3449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28913" y="2492375"/>
            <a:ext cx="3275012" cy="4365625"/>
          </a:xfrm>
          <a:prstGeom prst="rect">
            <a:avLst/>
          </a:prstGeom>
          <a:noFill/>
        </p:spPr>
      </p:pic>
      <p:pic>
        <p:nvPicPr>
          <p:cNvPr id="9220" name="Picture 4" descr="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4138" y="4365625"/>
            <a:ext cx="1641475" cy="2303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1" name="Picture 5" descr="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0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2" name="Picture 6" descr="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0"/>
            <a:ext cx="990600" cy="139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3" name="Picture 7" descr="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5475" y="3852863"/>
            <a:ext cx="1697038" cy="23844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4" name="Picture 8" descr="Babe_wig_orang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6713" y="0"/>
            <a:ext cx="3697287" cy="434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92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2</Words>
  <Application>Microsoft Office PowerPoint</Application>
  <PresentationFormat>On-screen Show (4:3)</PresentationFormat>
  <Paragraphs>1</Paragraphs>
  <Slides>34</Slides>
  <Notes>0</Notes>
  <HiddenSlides>0</HiddenSlides>
  <MMClips>35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SassoonPrimaryInfant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Yeoman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Catherine Henderson</dc:creator>
  <cp:lastModifiedBy>Jess Meads</cp:lastModifiedBy>
  <cp:revision>40</cp:revision>
  <dcterms:created xsi:type="dcterms:W3CDTF">2010-01-04T14:59:06Z</dcterms:created>
  <dcterms:modified xsi:type="dcterms:W3CDTF">2020-03-04T16:03:44Z</dcterms:modified>
</cp:coreProperties>
</file>