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5" r:id="rId4"/>
    <p:sldId id="258" r:id="rId5"/>
    <p:sldId id="266" r:id="rId6"/>
    <p:sldId id="259" r:id="rId7"/>
    <p:sldId id="267" r:id="rId8"/>
    <p:sldId id="260" r:id="rId9"/>
    <p:sldId id="268" r:id="rId10"/>
    <p:sldId id="261" r:id="rId11"/>
    <p:sldId id="269" r:id="rId12"/>
    <p:sldId id="262" r:id="rId13"/>
    <p:sldId id="270" r:id="rId14"/>
    <p:sldId id="263" r:id="rId15"/>
    <p:sldId id="271" r:id="rId16"/>
    <p:sldId id="264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648" autoAdjust="0"/>
    <p:restoredTop sz="94660"/>
  </p:normalViewPr>
  <p:slideViewPr>
    <p:cSldViewPr snapToGrid="0">
      <p:cViewPr varScale="1">
        <p:scale>
          <a:sx n="72" d="100"/>
          <a:sy n="72" d="100"/>
        </p:scale>
        <p:origin x="42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7BEE8-8E55-418F-B906-9FE40AE8D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C18D6D-C4F4-4CAD-8860-60DDC7500F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61A240-7172-4F54-899C-4245575D0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B1171-A9C1-417E-9949-BC498252B957}" type="datetimeFigureOut">
              <a:rPr lang="en-GB" smtClean="0"/>
              <a:t>10/01/2020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D717BB-A932-4ABA-A1EF-D6D289B72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4E9DE2-B2DF-4AA5-814D-8A0E9D84E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E46EB-68C9-4239-84EF-DF3C4AD661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20430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AC097F-CD39-48E1-AD0C-6842CE4EB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9C086D-77CB-44D7-8C1D-A166BCF17E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2626D2-D613-4680-911E-D43F1EB23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B1171-A9C1-417E-9949-BC498252B957}" type="datetimeFigureOut">
              <a:rPr lang="en-GB" smtClean="0"/>
              <a:t>10/01/2020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B9CE96-AA8A-4A65-A83E-65E51F2D6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F9FE51-C7DB-47D1-96D1-60AB545FE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E46EB-68C9-4239-84EF-DF3C4AD661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8405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2E0288-1F28-483B-9E71-E0B9F5D0FD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D001CB-317B-4181-AC15-D4E9538865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7B77AF-62E5-4728-8274-DA3BECEC7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B1171-A9C1-417E-9949-BC498252B957}" type="datetimeFigureOut">
              <a:rPr lang="en-GB" smtClean="0"/>
              <a:t>10/01/2020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653946-F113-4A37-A4D0-91D3CC723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E72CF2-7848-4B65-B5F8-E16B46C1F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E46EB-68C9-4239-84EF-DF3C4AD661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2019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C3773-2F88-4A4B-BA70-13F94B6DA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4AF1CE-7975-4126-8267-EE351638A1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8B2B2B-EEC0-461A-A578-9A4345689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B1171-A9C1-417E-9949-BC498252B957}" type="datetimeFigureOut">
              <a:rPr lang="en-GB" smtClean="0"/>
              <a:t>10/01/2020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3B6151-9755-41C2-8048-16EDCA388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D38D14-545B-4742-B4E7-BFA7BA043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E46EB-68C9-4239-84EF-DF3C4AD661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0147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72A14-A89B-4EE3-A506-8DD05861F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15468E-B074-4138-A626-43F152591D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45D565-6551-4C7C-ABEE-C9AF9B0AD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B1171-A9C1-417E-9949-BC498252B957}" type="datetimeFigureOut">
              <a:rPr lang="en-GB" smtClean="0"/>
              <a:t>10/01/2020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E4BA1-9B46-4074-8AF2-D93928DC9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D9419F-841E-4C34-9B6A-BCCE2F640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E46EB-68C9-4239-84EF-DF3C4AD661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8881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A6AC4-AA88-49D5-B952-9789D4381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D4BB08-1E7D-4ADE-A187-F9C7E7A138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2E2065-3D61-41C9-BC1C-DBF8C24625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15EB83-7C1E-4462-9C48-8DFBB0AEF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B1171-A9C1-417E-9949-BC498252B957}" type="datetimeFigureOut">
              <a:rPr lang="en-GB" smtClean="0"/>
              <a:t>10/01/2020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1BA7F8-F7B0-48BF-9D1E-CEAF6F652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E19E75-BEA7-4E8A-B1C1-811C885C4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E46EB-68C9-4239-84EF-DF3C4AD661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5625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D7582-921B-496E-80EA-C2BA618F7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1DCCA8-047F-4DB1-A10D-0EFC450422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0D49E5-D92D-49E8-BFC5-41E3F810F4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97A314-F1DC-4023-A041-24A1859093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8829DC-F796-4517-9555-2404FCB698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C2E7CA3-A149-4007-9B4D-082225880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B1171-A9C1-417E-9949-BC498252B957}" type="datetimeFigureOut">
              <a:rPr lang="en-GB" smtClean="0"/>
              <a:t>10/01/2020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6B11B20-4B75-4CDA-B4F1-652AC246D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325DC8-7118-46EC-9D83-2619D5869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E46EB-68C9-4239-84EF-DF3C4AD661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5315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2F8A9-50FF-4B9F-B971-C276459C3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484F8A-EB74-4CBA-BAB4-91DF8708D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B1171-A9C1-417E-9949-BC498252B957}" type="datetimeFigureOut">
              <a:rPr lang="en-GB" smtClean="0"/>
              <a:t>10/01/2020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EE70C6-1190-462F-89AA-3DE23182B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10E1A9-953E-4A91-A54B-C2C927BFA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E46EB-68C9-4239-84EF-DF3C4AD661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2058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752187-B936-4BEC-B308-446E75B1D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B1171-A9C1-417E-9949-BC498252B957}" type="datetimeFigureOut">
              <a:rPr lang="en-GB" smtClean="0"/>
              <a:t>10/01/2020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03D010-2C01-4EE9-B13A-CF8ADD681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B1EBDC-8513-4E53-B250-D6183767B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E46EB-68C9-4239-84EF-DF3C4AD661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8134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A2845-5667-4E37-98DF-CC20D3F5B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0310B7-9D08-4FDF-AC26-D9031C8CB8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793DD5-1156-45CD-BD1A-F434A6B126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356E1B-D177-4A37-81A5-8051E76DA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B1171-A9C1-417E-9949-BC498252B957}" type="datetimeFigureOut">
              <a:rPr lang="en-GB" smtClean="0"/>
              <a:t>10/01/2020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433923-D660-4F15-89DD-25A40C8F6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394761-FF8B-4770-A8FE-FC37701C8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E46EB-68C9-4239-84EF-DF3C4AD661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4606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A8565-9F2A-414D-B480-DD010F5DA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0CE41C-1465-4F86-9F51-A5085CFC10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AD63C4-ECB9-4995-8386-19F8D707E7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BBB761-0CDC-43FA-B06A-56C007D1F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B1171-A9C1-417E-9949-BC498252B957}" type="datetimeFigureOut">
              <a:rPr lang="en-GB" smtClean="0"/>
              <a:t>10/01/2020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022E06-F488-4F9E-BDFB-23D3CD46C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C45C98-24A0-4A56-BEBC-573ED6287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E46EB-68C9-4239-84EF-DF3C4AD661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0273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4B7065-ADE6-4244-A48C-4ECD5A957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5ACDA9-DD8A-4161-8EF3-0F6EAE291A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AFFC8E-927E-465B-BC2E-167CF1E7FB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7B1171-A9C1-417E-9949-BC498252B957}" type="datetimeFigureOut">
              <a:rPr lang="en-GB" smtClean="0"/>
              <a:t>10/01/2020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29F185-D813-4B2E-99B6-7A64ECAA06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6FC9C1-8C83-4C21-8894-A95990D925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FE46EB-68C9-4239-84EF-DF3C4AD661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0150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3F59B-9A95-4439-BECA-1EE8A08C1B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2387600"/>
          </a:xfrm>
        </p:spPr>
        <p:txBody>
          <a:bodyPr/>
          <a:lstStyle/>
          <a:p>
            <a:r>
              <a:rPr lang="en-GB" dirty="0"/>
              <a:t>Mark Making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1BADC0-C513-406A-B801-470413E771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87"/>
          <a:stretch/>
        </p:blipFill>
        <p:spPr>
          <a:xfrm>
            <a:off x="3169920" y="2521606"/>
            <a:ext cx="5852160" cy="433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5605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FD21C-BCA1-4A3E-B301-36E9BD4490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42316" y="224844"/>
            <a:ext cx="4200939" cy="912537"/>
          </a:xfrm>
        </p:spPr>
        <p:txBody>
          <a:bodyPr>
            <a:normAutofit fontScale="90000"/>
          </a:bodyPr>
          <a:lstStyle/>
          <a:p>
            <a:r>
              <a:rPr lang="en-GB" dirty="0"/>
              <a:t>Blue spirals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5E0741-FED1-4422-89E0-BC35E8EF07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54286" y="2185400"/>
            <a:ext cx="2213113" cy="543892"/>
          </a:xfrm>
        </p:spPr>
        <p:txBody>
          <a:bodyPr/>
          <a:lstStyle/>
          <a:p>
            <a:r>
              <a:rPr lang="en-GB" dirty="0"/>
              <a:t>Aquaman 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C5CE7F-070A-47C8-8C99-BF2EE11608C9}"/>
              </a:ext>
            </a:extLst>
          </p:cNvPr>
          <p:cNvSpPr txBox="1"/>
          <p:nvPr/>
        </p:nvSpPr>
        <p:spPr>
          <a:xfrm>
            <a:off x="7109792" y="1430558"/>
            <a:ext cx="4333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Can you find this on your sheet 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C0AF98D-7652-4C86-9001-C6D971BF28DC}"/>
              </a:ext>
            </a:extLst>
          </p:cNvPr>
          <p:cNvCxnSpPr/>
          <p:nvPr/>
        </p:nvCxnSpPr>
        <p:spPr>
          <a:xfrm flipV="1">
            <a:off x="3937716" y="1661391"/>
            <a:ext cx="3087757" cy="23853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person, water, sport, man&#10;&#10;Description automatically generated">
            <a:extLst>
              <a:ext uri="{FF2B5EF4-FFF2-40B4-BE49-F238E27FC236}">
                <a16:creationId xmlns:a16="http://schemas.microsoft.com/office/drawing/2014/main" id="{F02355B2-BFF4-49D1-90F9-0727402228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910" y="2597869"/>
            <a:ext cx="2723115" cy="4035287"/>
          </a:xfrm>
          <a:prstGeom prst="rect">
            <a:avLst/>
          </a:prstGeom>
        </p:spPr>
      </p:pic>
      <p:pic>
        <p:nvPicPr>
          <p:cNvPr id="13" name="Picture 12" descr="See the source image">
            <a:extLst>
              <a:ext uri="{FF2B5EF4-FFF2-40B4-BE49-F238E27FC236}">
                <a16:creationId xmlns:a16="http://schemas.microsoft.com/office/drawing/2014/main" id="{414C0B88-CE0C-4825-913C-546B5B06F6A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35" y="666750"/>
            <a:ext cx="3865880" cy="27622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513939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DA4664-5470-419B-A259-85BABC0B5BBF}"/>
              </a:ext>
            </a:extLst>
          </p:cNvPr>
          <p:cNvSpPr txBox="1"/>
          <p:nvPr/>
        </p:nvSpPr>
        <p:spPr>
          <a:xfrm>
            <a:off x="1127076" y="2294615"/>
            <a:ext cx="3034748" cy="226876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9ECE477B-2CCC-467E-BB84-3224D334D72B}"/>
              </a:ext>
            </a:extLst>
          </p:cNvPr>
          <p:cNvSpPr/>
          <p:nvPr/>
        </p:nvSpPr>
        <p:spPr>
          <a:xfrm>
            <a:off x="1921565" y="2685706"/>
            <a:ext cx="1445769" cy="1486586"/>
          </a:xfrm>
          <a:custGeom>
            <a:avLst/>
            <a:gdLst>
              <a:gd name="connsiteX0" fmla="*/ 530087 w 1445769"/>
              <a:gd name="connsiteY0" fmla="*/ 638446 h 1486586"/>
              <a:gd name="connsiteX1" fmla="*/ 543339 w 1445769"/>
              <a:gd name="connsiteY1" fmla="*/ 704707 h 1486586"/>
              <a:gd name="connsiteX2" fmla="*/ 583096 w 1445769"/>
              <a:gd name="connsiteY2" fmla="*/ 717960 h 1486586"/>
              <a:gd name="connsiteX3" fmla="*/ 689113 w 1445769"/>
              <a:gd name="connsiteY3" fmla="*/ 704707 h 1486586"/>
              <a:gd name="connsiteX4" fmla="*/ 715617 w 1445769"/>
              <a:gd name="connsiteY4" fmla="*/ 651699 h 1486586"/>
              <a:gd name="connsiteX5" fmla="*/ 715617 w 1445769"/>
              <a:gd name="connsiteY5" fmla="*/ 505925 h 1486586"/>
              <a:gd name="connsiteX6" fmla="*/ 662609 w 1445769"/>
              <a:gd name="connsiteY6" fmla="*/ 492673 h 1486586"/>
              <a:gd name="connsiteX7" fmla="*/ 622852 w 1445769"/>
              <a:gd name="connsiteY7" fmla="*/ 479420 h 1486586"/>
              <a:gd name="connsiteX8" fmla="*/ 437322 w 1445769"/>
              <a:gd name="connsiteY8" fmla="*/ 492673 h 1486586"/>
              <a:gd name="connsiteX9" fmla="*/ 450574 w 1445769"/>
              <a:gd name="connsiteY9" fmla="*/ 797473 h 1486586"/>
              <a:gd name="connsiteX10" fmla="*/ 463826 w 1445769"/>
              <a:gd name="connsiteY10" fmla="*/ 837229 h 1486586"/>
              <a:gd name="connsiteX11" fmla="*/ 556591 w 1445769"/>
              <a:gd name="connsiteY11" fmla="*/ 876986 h 1486586"/>
              <a:gd name="connsiteX12" fmla="*/ 689113 w 1445769"/>
              <a:gd name="connsiteY12" fmla="*/ 890238 h 1486586"/>
              <a:gd name="connsiteX13" fmla="*/ 795130 w 1445769"/>
              <a:gd name="connsiteY13" fmla="*/ 876986 h 1486586"/>
              <a:gd name="connsiteX14" fmla="*/ 861391 w 1445769"/>
              <a:gd name="connsiteY14" fmla="*/ 784220 h 1486586"/>
              <a:gd name="connsiteX15" fmla="*/ 887896 w 1445769"/>
              <a:gd name="connsiteY15" fmla="*/ 757716 h 1486586"/>
              <a:gd name="connsiteX16" fmla="*/ 901148 w 1445769"/>
              <a:gd name="connsiteY16" fmla="*/ 704707 h 1486586"/>
              <a:gd name="connsiteX17" fmla="*/ 914400 w 1445769"/>
              <a:gd name="connsiteY17" fmla="*/ 664951 h 1486586"/>
              <a:gd name="connsiteX18" fmla="*/ 901148 w 1445769"/>
              <a:gd name="connsiteY18" fmla="*/ 452916 h 1486586"/>
              <a:gd name="connsiteX19" fmla="*/ 808383 w 1445769"/>
              <a:gd name="connsiteY19" fmla="*/ 373403 h 1486586"/>
              <a:gd name="connsiteX20" fmla="*/ 781878 w 1445769"/>
              <a:gd name="connsiteY20" fmla="*/ 346899 h 1486586"/>
              <a:gd name="connsiteX21" fmla="*/ 715617 w 1445769"/>
              <a:gd name="connsiteY21" fmla="*/ 333646 h 1486586"/>
              <a:gd name="connsiteX22" fmla="*/ 318052 w 1445769"/>
              <a:gd name="connsiteY22" fmla="*/ 346899 h 1486586"/>
              <a:gd name="connsiteX23" fmla="*/ 304800 w 1445769"/>
              <a:gd name="connsiteY23" fmla="*/ 386655 h 1486586"/>
              <a:gd name="connsiteX24" fmla="*/ 318052 w 1445769"/>
              <a:gd name="connsiteY24" fmla="*/ 823977 h 1486586"/>
              <a:gd name="connsiteX25" fmla="*/ 371061 w 1445769"/>
              <a:gd name="connsiteY25" fmla="*/ 890238 h 1486586"/>
              <a:gd name="connsiteX26" fmla="*/ 410817 w 1445769"/>
              <a:gd name="connsiteY26" fmla="*/ 969751 h 1486586"/>
              <a:gd name="connsiteX27" fmla="*/ 437322 w 1445769"/>
              <a:gd name="connsiteY27" fmla="*/ 996255 h 1486586"/>
              <a:gd name="connsiteX28" fmla="*/ 490330 w 1445769"/>
              <a:gd name="connsiteY28" fmla="*/ 1075768 h 1486586"/>
              <a:gd name="connsiteX29" fmla="*/ 543339 w 1445769"/>
              <a:gd name="connsiteY29" fmla="*/ 1155281 h 1486586"/>
              <a:gd name="connsiteX30" fmla="*/ 569843 w 1445769"/>
              <a:gd name="connsiteY30" fmla="*/ 1195038 h 1486586"/>
              <a:gd name="connsiteX31" fmla="*/ 649356 w 1445769"/>
              <a:gd name="connsiteY31" fmla="*/ 1234794 h 1486586"/>
              <a:gd name="connsiteX32" fmla="*/ 967409 w 1445769"/>
              <a:gd name="connsiteY32" fmla="*/ 1221542 h 1486586"/>
              <a:gd name="connsiteX33" fmla="*/ 1020417 w 1445769"/>
              <a:gd name="connsiteY33" fmla="*/ 1195038 h 1486586"/>
              <a:gd name="connsiteX34" fmla="*/ 1086678 w 1445769"/>
              <a:gd name="connsiteY34" fmla="*/ 1089020 h 1486586"/>
              <a:gd name="connsiteX35" fmla="*/ 1099930 w 1445769"/>
              <a:gd name="connsiteY35" fmla="*/ 1049264 h 1486586"/>
              <a:gd name="connsiteX36" fmla="*/ 1139687 w 1445769"/>
              <a:gd name="connsiteY36" fmla="*/ 890238 h 1486586"/>
              <a:gd name="connsiteX37" fmla="*/ 1166191 w 1445769"/>
              <a:gd name="connsiteY37" fmla="*/ 757716 h 1486586"/>
              <a:gd name="connsiteX38" fmla="*/ 1179443 w 1445769"/>
              <a:gd name="connsiteY38" fmla="*/ 505925 h 1486586"/>
              <a:gd name="connsiteX39" fmla="*/ 1166191 w 1445769"/>
              <a:gd name="connsiteY39" fmla="*/ 201125 h 1486586"/>
              <a:gd name="connsiteX40" fmla="*/ 1152939 w 1445769"/>
              <a:gd name="connsiteY40" fmla="*/ 161368 h 1486586"/>
              <a:gd name="connsiteX41" fmla="*/ 1113183 w 1445769"/>
              <a:gd name="connsiteY41" fmla="*/ 134864 h 1486586"/>
              <a:gd name="connsiteX42" fmla="*/ 993913 w 1445769"/>
              <a:gd name="connsiteY42" fmla="*/ 95107 h 1486586"/>
              <a:gd name="connsiteX43" fmla="*/ 914400 w 1445769"/>
              <a:gd name="connsiteY43" fmla="*/ 68603 h 1486586"/>
              <a:gd name="connsiteX44" fmla="*/ 861391 w 1445769"/>
              <a:gd name="connsiteY44" fmla="*/ 55351 h 1486586"/>
              <a:gd name="connsiteX45" fmla="*/ 821635 w 1445769"/>
              <a:gd name="connsiteY45" fmla="*/ 42099 h 1486586"/>
              <a:gd name="connsiteX46" fmla="*/ 715617 w 1445769"/>
              <a:gd name="connsiteY46" fmla="*/ 28846 h 1486586"/>
              <a:gd name="connsiteX47" fmla="*/ 357809 w 1445769"/>
              <a:gd name="connsiteY47" fmla="*/ 28846 h 1486586"/>
              <a:gd name="connsiteX48" fmla="*/ 331304 w 1445769"/>
              <a:gd name="connsiteY48" fmla="*/ 55351 h 1486586"/>
              <a:gd name="connsiteX49" fmla="*/ 251791 w 1445769"/>
              <a:gd name="connsiteY49" fmla="*/ 81855 h 1486586"/>
              <a:gd name="connsiteX50" fmla="*/ 212035 w 1445769"/>
              <a:gd name="connsiteY50" fmla="*/ 108360 h 1486586"/>
              <a:gd name="connsiteX51" fmla="*/ 132522 w 1445769"/>
              <a:gd name="connsiteY51" fmla="*/ 148116 h 1486586"/>
              <a:gd name="connsiteX52" fmla="*/ 39756 w 1445769"/>
              <a:gd name="connsiteY52" fmla="*/ 254133 h 1486586"/>
              <a:gd name="connsiteX53" fmla="*/ 13252 w 1445769"/>
              <a:gd name="connsiteY53" fmla="*/ 399907 h 1486586"/>
              <a:gd name="connsiteX54" fmla="*/ 0 w 1445769"/>
              <a:gd name="connsiteY54" fmla="*/ 452916 h 1486586"/>
              <a:gd name="connsiteX55" fmla="*/ 26504 w 1445769"/>
              <a:gd name="connsiteY55" fmla="*/ 784220 h 1486586"/>
              <a:gd name="connsiteX56" fmla="*/ 53009 w 1445769"/>
              <a:gd name="connsiteY56" fmla="*/ 863733 h 1486586"/>
              <a:gd name="connsiteX57" fmla="*/ 92765 w 1445769"/>
              <a:gd name="connsiteY57" fmla="*/ 903490 h 1486586"/>
              <a:gd name="connsiteX58" fmla="*/ 119269 w 1445769"/>
              <a:gd name="connsiteY58" fmla="*/ 969751 h 1486586"/>
              <a:gd name="connsiteX59" fmla="*/ 159026 w 1445769"/>
              <a:gd name="connsiteY59" fmla="*/ 1075768 h 1486586"/>
              <a:gd name="connsiteX60" fmla="*/ 185530 w 1445769"/>
              <a:gd name="connsiteY60" fmla="*/ 1102273 h 1486586"/>
              <a:gd name="connsiteX61" fmla="*/ 225287 w 1445769"/>
              <a:gd name="connsiteY61" fmla="*/ 1195038 h 1486586"/>
              <a:gd name="connsiteX62" fmla="*/ 265043 w 1445769"/>
              <a:gd name="connsiteY62" fmla="*/ 1221542 h 1486586"/>
              <a:gd name="connsiteX63" fmla="*/ 291548 w 1445769"/>
              <a:gd name="connsiteY63" fmla="*/ 1261299 h 1486586"/>
              <a:gd name="connsiteX64" fmla="*/ 371061 w 1445769"/>
              <a:gd name="connsiteY64" fmla="*/ 1367316 h 1486586"/>
              <a:gd name="connsiteX65" fmla="*/ 397565 w 1445769"/>
              <a:gd name="connsiteY65" fmla="*/ 1420325 h 1486586"/>
              <a:gd name="connsiteX66" fmla="*/ 477078 w 1445769"/>
              <a:gd name="connsiteY66" fmla="*/ 1460081 h 1486586"/>
              <a:gd name="connsiteX67" fmla="*/ 530087 w 1445769"/>
              <a:gd name="connsiteY67" fmla="*/ 1486586 h 1486586"/>
              <a:gd name="connsiteX68" fmla="*/ 1033669 w 1445769"/>
              <a:gd name="connsiteY68" fmla="*/ 1473333 h 1486586"/>
              <a:gd name="connsiteX69" fmla="*/ 1113183 w 1445769"/>
              <a:gd name="connsiteY69" fmla="*/ 1420325 h 1486586"/>
              <a:gd name="connsiteX70" fmla="*/ 1179443 w 1445769"/>
              <a:gd name="connsiteY70" fmla="*/ 1354064 h 1486586"/>
              <a:gd name="connsiteX71" fmla="*/ 1245704 w 1445769"/>
              <a:gd name="connsiteY71" fmla="*/ 1234794 h 1486586"/>
              <a:gd name="connsiteX72" fmla="*/ 1311965 w 1445769"/>
              <a:gd name="connsiteY72" fmla="*/ 1168533 h 1486586"/>
              <a:gd name="connsiteX73" fmla="*/ 1378226 w 1445769"/>
              <a:gd name="connsiteY73" fmla="*/ 1075768 h 1486586"/>
              <a:gd name="connsiteX74" fmla="*/ 1417983 w 1445769"/>
              <a:gd name="connsiteY74" fmla="*/ 996255 h 1486586"/>
              <a:gd name="connsiteX75" fmla="*/ 1431235 w 1445769"/>
              <a:gd name="connsiteY75" fmla="*/ 850481 h 1486586"/>
              <a:gd name="connsiteX76" fmla="*/ 1444487 w 1445769"/>
              <a:gd name="connsiteY76" fmla="*/ 731212 h 1486586"/>
              <a:gd name="connsiteX77" fmla="*/ 1444487 w 1445769"/>
              <a:gd name="connsiteY77" fmla="*/ 505925 h 1486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1445769" h="1486586">
                <a:moveTo>
                  <a:pt x="530087" y="638446"/>
                </a:moveTo>
                <a:cubicBezTo>
                  <a:pt x="534504" y="660533"/>
                  <a:pt x="530845" y="685966"/>
                  <a:pt x="543339" y="704707"/>
                </a:cubicBezTo>
                <a:cubicBezTo>
                  <a:pt x="551088" y="716330"/>
                  <a:pt x="569127" y="717960"/>
                  <a:pt x="583096" y="717960"/>
                </a:cubicBezTo>
                <a:cubicBezTo>
                  <a:pt x="618710" y="717960"/>
                  <a:pt x="653774" y="709125"/>
                  <a:pt x="689113" y="704707"/>
                </a:cubicBezTo>
                <a:cubicBezTo>
                  <a:pt x="697948" y="687038"/>
                  <a:pt x="705816" y="668851"/>
                  <a:pt x="715617" y="651699"/>
                </a:cubicBezTo>
                <a:cubicBezTo>
                  <a:pt x="748521" y="594117"/>
                  <a:pt x="777562" y="598842"/>
                  <a:pt x="715617" y="505925"/>
                </a:cubicBezTo>
                <a:cubicBezTo>
                  <a:pt x="705514" y="490771"/>
                  <a:pt x="680121" y="497677"/>
                  <a:pt x="662609" y="492673"/>
                </a:cubicBezTo>
                <a:cubicBezTo>
                  <a:pt x="649177" y="488835"/>
                  <a:pt x="636104" y="483838"/>
                  <a:pt x="622852" y="479420"/>
                </a:cubicBezTo>
                <a:cubicBezTo>
                  <a:pt x="561009" y="483838"/>
                  <a:pt x="466852" y="438156"/>
                  <a:pt x="437322" y="492673"/>
                </a:cubicBezTo>
                <a:cubicBezTo>
                  <a:pt x="388886" y="582094"/>
                  <a:pt x="442774" y="696077"/>
                  <a:pt x="450574" y="797473"/>
                </a:cubicBezTo>
                <a:cubicBezTo>
                  <a:pt x="451645" y="811401"/>
                  <a:pt x="455100" y="826321"/>
                  <a:pt x="463826" y="837229"/>
                </a:cubicBezTo>
                <a:cubicBezTo>
                  <a:pt x="484011" y="862459"/>
                  <a:pt x="527842" y="872879"/>
                  <a:pt x="556591" y="876986"/>
                </a:cubicBezTo>
                <a:cubicBezTo>
                  <a:pt x="600539" y="883264"/>
                  <a:pt x="644939" y="885821"/>
                  <a:pt x="689113" y="890238"/>
                </a:cubicBezTo>
                <a:cubicBezTo>
                  <a:pt x="724452" y="885821"/>
                  <a:pt x="761660" y="889157"/>
                  <a:pt x="795130" y="876986"/>
                </a:cubicBezTo>
                <a:cubicBezTo>
                  <a:pt x="833333" y="863094"/>
                  <a:pt x="842868" y="812004"/>
                  <a:pt x="861391" y="784220"/>
                </a:cubicBezTo>
                <a:cubicBezTo>
                  <a:pt x="868322" y="773824"/>
                  <a:pt x="879061" y="766551"/>
                  <a:pt x="887896" y="757716"/>
                </a:cubicBezTo>
                <a:cubicBezTo>
                  <a:pt x="892313" y="740046"/>
                  <a:pt x="896144" y="722220"/>
                  <a:pt x="901148" y="704707"/>
                </a:cubicBezTo>
                <a:cubicBezTo>
                  <a:pt x="904985" y="691276"/>
                  <a:pt x="914400" y="678920"/>
                  <a:pt x="914400" y="664951"/>
                </a:cubicBezTo>
                <a:cubicBezTo>
                  <a:pt x="914400" y="594135"/>
                  <a:pt x="918323" y="521618"/>
                  <a:pt x="901148" y="452916"/>
                </a:cubicBezTo>
                <a:cubicBezTo>
                  <a:pt x="893173" y="421016"/>
                  <a:pt x="833050" y="393136"/>
                  <a:pt x="808383" y="373403"/>
                </a:cubicBezTo>
                <a:cubicBezTo>
                  <a:pt x="798627" y="365598"/>
                  <a:pt x="793362" y="351821"/>
                  <a:pt x="781878" y="346899"/>
                </a:cubicBezTo>
                <a:cubicBezTo>
                  <a:pt x="761175" y="338026"/>
                  <a:pt x="737704" y="338064"/>
                  <a:pt x="715617" y="333646"/>
                </a:cubicBezTo>
                <a:cubicBezTo>
                  <a:pt x="583095" y="338064"/>
                  <a:pt x="449557" y="329930"/>
                  <a:pt x="318052" y="346899"/>
                </a:cubicBezTo>
                <a:cubicBezTo>
                  <a:pt x="304198" y="348687"/>
                  <a:pt x="304800" y="372686"/>
                  <a:pt x="304800" y="386655"/>
                </a:cubicBezTo>
                <a:cubicBezTo>
                  <a:pt x="304800" y="532496"/>
                  <a:pt x="309962" y="678361"/>
                  <a:pt x="318052" y="823977"/>
                </a:cubicBezTo>
                <a:cubicBezTo>
                  <a:pt x="320514" y="868292"/>
                  <a:pt x="337727" y="868015"/>
                  <a:pt x="371061" y="890238"/>
                </a:cubicBezTo>
                <a:cubicBezTo>
                  <a:pt x="385057" y="932227"/>
                  <a:pt x="381459" y="933053"/>
                  <a:pt x="410817" y="969751"/>
                </a:cubicBezTo>
                <a:cubicBezTo>
                  <a:pt x="418622" y="979507"/>
                  <a:pt x="429825" y="986260"/>
                  <a:pt x="437322" y="996255"/>
                </a:cubicBezTo>
                <a:cubicBezTo>
                  <a:pt x="456435" y="1021738"/>
                  <a:pt x="472661" y="1049264"/>
                  <a:pt x="490330" y="1075768"/>
                </a:cubicBezTo>
                <a:lnTo>
                  <a:pt x="543339" y="1155281"/>
                </a:lnTo>
                <a:cubicBezTo>
                  <a:pt x="552174" y="1168533"/>
                  <a:pt x="556591" y="1186203"/>
                  <a:pt x="569843" y="1195038"/>
                </a:cubicBezTo>
                <a:cubicBezTo>
                  <a:pt x="621223" y="1229290"/>
                  <a:pt x="594490" y="1216505"/>
                  <a:pt x="649356" y="1234794"/>
                </a:cubicBezTo>
                <a:cubicBezTo>
                  <a:pt x="755374" y="1230377"/>
                  <a:pt x="861903" y="1232846"/>
                  <a:pt x="967409" y="1221542"/>
                </a:cubicBezTo>
                <a:cubicBezTo>
                  <a:pt x="987051" y="1219437"/>
                  <a:pt x="1005418" y="1207894"/>
                  <a:pt x="1020417" y="1195038"/>
                </a:cubicBezTo>
                <a:cubicBezTo>
                  <a:pt x="1046195" y="1172943"/>
                  <a:pt x="1073401" y="1119999"/>
                  <a:pt x="1086678" y="1089020"/>
                </a:cubicBezTo>
                <a:cubicBezTo>
                  <a:pt x="1092181" y="1076181"/>
                  <a:pt x="1096331" y="1062761"/>
                  <a:pt x="1099930" y="1049264"/>
                </a:cubicBezTo>
                <a:cubicBezTo>
                  <a:pt x="1114009" y="996469"/>
                  <a:pt x="1130704" y="944135"/>
                  <a:pt x="1139687" y="890238"/>
                </a:cubicBezTo>
                <a:cubicBezTo>
                  <a:pt x="1155933" y="792759"/>
                  <a:pt x="1146422" y="836793"/>
                  <a:pt x="1166191" y="757716"/>
                </a:cubicBezTo>
                <a:cubicBezTo>
                  <a:pt x="1170608" y="673786"/>
                  <a:pt x="1179443" y="589971"/>
                  <a:pt x="1179443" y="505925"/>
                </a:cubicBezTo>
                <a:cubicBezTo>
                  <a:pt x="1179443" y="404229"/>
                  <a:pt x="1173991" y="302521"/>
                  <a:pt x="1166191" y="201125"/>
                </a:cubicBezTo>
                <a:cubicBezTo>
                  <a:pt x="1165120" y="187197"/>
                  <a:pt x="1161665" y="172276"/>
                  <a:pt x="1152939" y="161368"/>
                </a:cubicBezTo>
                <a:cubicBezTo>
                  <a:pt x="1142990" y="148931"/>
                  <a:pt x="1127011" y="142766"/>
                  <a:pt x="1113183" y="134864"/>
                </a:cubicBezTo>
                <a:cubicBezTo>
                  <a:pt x="1039238" y="92610"/>
                  <a:pt x="1080446" y="118707"/>
                  <a:pt x="993913" y="95107"/>
                </a:cubicBezTo>
                <a:cubicBezTo>
                  <a:pt x="966959" y="87756"/>
                  <a:pt x="941504" y="75379"/>
                  <a:pt x="914400" y="68603"/>
                </a:cubicBezTo>
                <a:cubicBezTo>
                  <a:pt x="896730" y="64186"/>
                  <a:pt x="878904" y="60355"/>
                  <a:pt x="861391" y="55351"/>
                </a:cubicBezTo>
                <a:cubicBezTo>
                  <a:pt x="847960" y="51514"/>
                  <a:pt x="835379" y="44598"/>
                  <a:pt x="821635" y="42099"/>
                </a:cubicBezTo>
                <a:cubicBezTo>
                  <a:pt x="786595" y="35728"/>
                  <a:pt x="750956" y="33264"/>
                  <a:pt x="715617" y="28846"/>
                </a:cubicBezTo>
                <a:cubicBezTo>
                  <a:pt x="582378" y="-15567"/>
                  <a:pt x="635272" y="-3169"/>
                  <a:pt x="357809" y="28846"/>
                </a:cubicBezTo>
                <a:cubicBezTo>
                  <a:pt x="345397" y="30278"/>
                  <a:pt x="342479" y="49763"/>
                  <a:pt x="331304" y="55351"/>
                </a:cubicBezTo>
                <a:cubicBezTo>
                  <a:pt x="306316" y="67845"/>
                  <a:pt x="251791" y="81855"/>
                  <a:pt x="251791" y="81855"/>
                </a:cubicBezTo>
                <a:cubicBezTo>
                  <a:pt x="238539" y="90690"/>
                  <a:pt x="226281" y="101237"/>
                  <a:pt x="212035" y="108360"/>
                </a:cubicBezTo>
                <a:cubicBezTo>
                  <a:pt x="155596" y="136580"/>
                  <a:pt x="185694" y="102540"/>
                  <a:pt x="132522" y="148116"/>
                </a:cubicBezTo>
                <a:cubicBezTo>
                  <a:pt x="84485" y="189291"/>
                  <a:pt x="76308" y="205398"/>
                  <a:pt x="39756" y="254133"/>
                </a:cubicBezTo>
                <a:cubicBezTo>
                  <a:pt x="30166" y="311674"/>
                  <a:pt x="25600" y="344341"/>
                  <a:pt x="13252" y="399907"/>
                </a:cubicBezTo>
                <a:cubicBezTo>
                  <a:pt x="9301" y="417687"/>
                  <a:pt x="4417" y="435246"/>
                  <a:pt x="0" y="452916"/>
                </a:cubicBezTo>
                <a:cubicBezTo>
                  <a:pt x="4566" y="544243"/>
                  <a:pt x="-1598" y="681181"/>
                  <a:pt x="26504" y="784220"/>
                </a:cubicBezTo>
                <a:cubicBezTo>
                  <a:pt x="33855" y="811174"/>
                  <a:pt x="33254" y="843978"/>
                  <a:pt x="53009" y="863733"/>
                </a:cubicBezTo>
                <a:lnTo>
                  <a:pt x="92765" y="903490"/>
                </a:lnTo>
                <a:cubicBezTo>
                  <a:pt x="101600" y="925577"/>
                  <a:pt x="111746" y="947183"/>
                  <a:pt x="119269" y="969751"/>
                </a:cubicBezTo>
                <a:cubicBezTo>
                  <a:pt x="138693" y="1028021"/>
                  <a:pt x="122881" y="1021550"/>
                  <a:pt x="159026" y="1075768"/>
                </a:cubicBezTo>
                <a:cubicBezTo>
                  <a:pt x="165957" y="1086164"/>
                  <a:pt x="176695" y="1093438"/>
                  <a:pt x="185530" y="1102273"/>
                </a:cubicBezTo>
                <a:cubicBezTo>
                  <a:pt x="194736" y="1129890"/>
                  <a:pt x="207094" y="1173207"/>
                  <a:pt x="225287" y="1195038"/>
                </a:cubicBezTo>
                <a:cubicBezTo>
                  <a:pt x="235483" y="1207273"/>
                  <a:pt x="251791" y="1212707"/>
                  <a:pt x="265043" y="1221542"/>
                </a:cubicBezTo>
                <a:cubicBezTo>
                  <a:pt x="273878" y="1234794"/>
                  <a:pt x="282180" y="1248418"/>
                  <a:pt x="291548" y="1261299"/>
                </a:cubicBezTo>
                <a:cubicBezTo>
                  <a:pt x="317530" y="1297024"/>
                  <a:pt x="351306" y="1327806"/>
                  <a:pt x="371061" y="1367316"/>
                </a:cubicBezTo>
                <a:cubicBezTo>
                  <a:pt x="379896" y="1384986"/>
                  <a:pt x="384918" y="1405149"/>
                  <a:pt x="397565" y="1420325"/>
                </a:cubicBezTo>
                <a:cubicBezTo>
                  <a:pt x="421145" y="1448621"/>
                  <a:pt x="446593" y="1447016"/>
                  <a:pt x="477078" y="1460081"/>
                </a:cubicBezTo>
                <a:cubicBezTo>
                  <a:pt x="495236" y="1467863"/>
                  <a:pt x="512417" y="1477751"/>
                  <a:pt x="530087" y="1486586"/>
                </a:cubicBezTo>
                <a:lnTo>
                  <a:pt x="1033669" y="1473333"/>
                </a:lnTo>
                <a:cubicBezTo>
                  <a:pt x="1065320" y="1469736"/>
                  <a:pt x="1090659" y="1442850"/>
                  <a:pt x="1113183" y="1420325"/>
                </a:cubicBezTo>
                <a:lnTo>
                  <a:pt x="1179443" y="1354064"/>
                </a:lnTo>
                <a:cubicBezTo>
                  <a:pt x="1196108" y="1304072"/>
                  <a:pt x="1200138" y="1280360"/>
                  <a:pt x="1245704" y="1234794"/>
                </a:cubicBezTo>
                <a:lnTo>
                  <a:pt x="1311965" y="1168533"/>
                </a:lnTo>
                <a:cubicBezTo>
                  <a:pt x="1344837" y="1069917"/>
                  <a:pt x="1294377" y="1201541"/>
                  <a:pt x="1378226" y="1075768"/>
                </a:cubicBezTo>
                <a:cubicBezTo>
                  <a:pt x="1412479" y="1024389"/>
                  <a:pt x="1399693" y="1051122"/>
                  <a:pt x="1417983" y="996255"/>
                </a:cubicBezTo>
                <a:cubicBezTo>
                  <a:pt x="1422400" y="947664"/>
                  <a:pt x="1426380" y="899031"/>
                  <a:pt x="1431235" y="850481"/>
                </a:cubicBezTo>
                <a:cubicBezTo>
                  <a:pt x="1435215" y="810679"/>
                  <a:pt x="1442950" y="771183"/>
                  <a:pt x="1444487" y="731212"/>
                </a:cubicBezTo>
                <a:cubicBezTo>
                  <a:pt x="1447373" y="656172"/>
                  <a:pt x="1444487" y="581021"/>
                  <a:pt x="1444487" y="505925"/>
                </a:cubicBezTo>
              </a:path>
            </a:pathLst>
          </a:cu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y2mate.com - aquaman_final_trailer_soundtrack_ghostwriter_music_phil_lober_kZby2vZs7eg">
            <a:hlinkClick r:id="" action="ppaction://media"/>
            <a:extLst>
              <a:ext uri="{FF2B5EF4-FFF2-40B4-BE49-F238E27FC236}">
                <a16:creationId xmlns:a16="http://schemas.microsoft.com/office/drawing/2014/main" id="{0F4CE658-698C-4C5C-9E4F-FABC48B27F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38800" y="31241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649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7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FD21C-BCA1-4A3E-B301-36E9BD4490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42316" y="224844"/>
            <a:ext cx="4200939" cy="912537"/>
          </a:xfrm>
        </p:spPr>
        <p:txBody>
          <a:bodyPr>
            <a:normAutofit fontScale="90000"/>
          </a:bodyPr>
          <a:lstStyle/>
          <a:p>
            <a:r>
              <a:rPr lang="en-GB" dirty="0"/>
              <a:t>Green Dots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5E0741-FED1-4422-89E0-BC35E8EF07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54286" y="2185400"/>
            <a:ext cx="2213113" cy="543892"/>
          </a:xfrm>
        </p:spPr>
        <p:txBody>
          <a:bodyPr/>
          <a:lstStyle/>
          <a:p>
            <a:r>
              <a:rPr lang="en-GB" dirty="0"/>
              <a:t>Hulk 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C5CE7F-070A-47C8-8C99-BF2EE11608C9}"/>
              </a:ext>
            </a:extLst>
          </p:cNvPr>
          <p:cNvSpPr txBox="1"/>
          <p:nvPr/>
        </p:nvSpPr>
        <p:spPr>
          <a:xfrm>
            <a:off x="7109792" y="1430558"/>
            <a:ext cx="4333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Can you find this on your sheet 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C0AF98D-7652-4C86-9001-C6D971BF28DC}"/>
              </a:ext>
            </a:extLst>
          </p:cNvPr>
          <p:cNvCxnSpPr/>
          <p:nvPr/>
        </p:nvCxnSpPr>
        <p:spPr>
          <a:xfrm flipV="1">
            <a:off x="3937716" y="1661391"/>
            <a:ext cx="3087757" cy="23853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artichoke&#10;&#10;Description automatically generated">
            <a:extLst>
              <a:ext uri="{FF2B5EF4-FFF2-40B4-BE49-F238E27FC236}">
                <a16:creationId xmlns:a16="http://schemas.microsoft.com/office/drawing/2014/main" id="{AFBEFF8F-F727-4C85-ACF3-6244581120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110" y="2729292"/>
            <a:ext cx="4333463" cy="4100272"/>
          </a:xfrm>
          <a:prstGeom prst="rect">
            <a:avLst/>
          </a:prstGeom>
        </p:spPr>
      </p:pic>
      <p:pic>
        <p:nvPicPr>
          <p:cNvPr id="22" name="Picture 21" descr="See the source image">
            <a:extLst>
              <a:ext uri="{FF2B5EF4-FFF2-40B4-BE49-F238E27FC236}">
                <a16:creationId xmlns:a16="http://schemas.microsoft.com/office/drawing/2014/main" id="{99682171-2999-425D-8124-7375A5F463D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20" y="563213"/>
            <a:ext cx="3648075" cy="27622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838670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3540B88-51DA-4384-8758-FCACC066739D}"/>
              </a:ext>
            </a:extLst>
          </p:cNvPr>
          <p:cNvSpPr txBox="1"/>
          <p:nvPr/>
        </p:nvSpPr>
        <p:spPr>
          <a:xfrm>
            <a:off x="1021058" y="2294615"/>
            <a:ext cx="3034748" cy="226876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909D873-59DC-4D1A-8AC1-E9FED352E46D}"/>
              </a:ext>
            </a:extLst>
          </p:cNvPr>
          <p:cNvSpPr/>
          <p:nvPr/>
        </p:nvSpPr>
        <p:spPr>
          <a:xfrm flipV="1">
            <a:off x="2054087" y="3207024"/>
            <a:ext cx="213855" cy="221974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4A92BF0-B29F-4C5C-BDAE-3528AF276FCB}"/>
              </a:ext>
            </a:extLst>
          </p:cNvPr>
          <p:cNvSpPr/>
          <p:nvPr/>
        </p:nvSpPr>
        <p:spPr>
          <a:xfrm flipV="1">
            <a:off x="2941983" y="3957431"/>
            <a:ext cx="213855" cy="221974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1181E30-CCE3-4677-BD73-6EE43CAB35B9}"/>
              </a:ext>
            </a:extLst>
          </p:cNvPr>
          <p:cNvSpPr/>
          <p:nvPr/>
        </p:nvSpPr>
        <p:spPr>
          <a:xfrm flipV="1">
            <a:off x="1935087" y="3957431"/>
            <a:ext cx="213855" cy="221973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F0A69EB-71BF-4CF2-A27B-3D7845E81372}"/>
              </a:ext>
            </a:extLst>
          </p:cNvPr>
          <p:cNvSpPr/>
          <p:nvPr/>
        </p:nvSpPr>
        <p:spPr>
          <a:xfrm flipV="1">
            <a:off x="3155838" y="2526196"/>
            <a:ext cx="213855" cy="221974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BCA17A6-CFC3-4FBC-BAC9-AEA78313322F}"/>
              </a:ext>
            </a:extLst>
          </p:cNvPr>
          <p:cNvSpPr/>
          <p:nvPr/>
        </p:nvSpPr>
        <p:spPr>
          <a:xfrm flipV="1">
            <a:off x="2941982" y="3318011"/>
            <a:ext cx="213855" cy="221974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8E09219-03B9-4C01-91C2-C06AD9C9A4AE}"/>
              </a:ext>
            </a:extLst>
          </p:cNvPr>
          <p:cNvSpPr/>
          <p:nvPr/>
        </p:nvSpPr>
        <p:spPr>
          <a:xfrm flipV="1">
            <a:off x="1338470" y="2637183"/>
            <a:ext cx="213855" cy="221974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y2mate.com - hulk_main_theme_danny_elfman_fan_edit_MGeVepWadWA">
            <a:hlinkClick r:id="" action="ppaction://media"/>
            <a:extLst>
              <a:ext uri="{FF2B5EF4-FFF2-40B4-BE49-F238E27FC236}">
                <a16:creationId xmlns:a16="http://schemas.microsoft.com/office/drawing/2014/main" id="{C01F93CA-2ABF-4143-8775-96D61DBE29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77559" y="2930591"/>
            <a:ext cx="996814" cy="996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396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80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FD21C-BCA1-4A3E-B301-36E9BD4490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37716" y="224844"/>
            <a:ext cx="8254284" cy="912537"/>
          </a:xfrm>
        </p:spPr>
        <p:txBody>
          <a:bodyPr>
            <a:normAutofit fontScale="90000"/>
          </a:bodyPr>
          <a:lstStyle/>
          <a:p>
            <a:r>
              <a:rPr lang="en-GB" dirty="0"/>
              <a:t>Green Zig Zags -  Left to Right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5E0741-FED1-4422-89E0-BC35E8EF07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54286" y="2185400"/>
            <a:ext cx="2213113" cy="543892"/>
          </a:xfrm>
        </p:spPr>
        <p:txBody>
          <a:bodyPr/>
          <a:lstStyle/>
          <a:p>
            <a:r>
              <a:rPr lang="en-GB" dirty="0"/>
              <a:t>Green lantern  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C5CE7F-070A-47C8-8C99-BF2EE11608C9}"/>
              </a:ext>
            </a:extLst>
          </p:cNvPr>
          <p:cNvSpPr txBox="1"/>
          <p:nvPr/>
        </p:nvSpPr>
        <p:spPr>
          <a:xfrm>
            <a:off x="7109792" y="1430558"/>
            <a:ext cx="4333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Can you find this on your sheet 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C0AF98D-7652-4C86-9001-C6D971BF28DC}"/>
              </a:ext>
            </a:extLst>
          </p:cNvPr>
          <p:cNvCxnSpPr/>
          <p:nvPr/>
        </p:nvCxnSpPr>
        <p:spPr>
          <a:xfrm flipV="1">
            <a:off x="3937716" y="1661391"/>
            <a:ext cx="3087757" cy="23853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See the source image">
            <a:extLst>
              <a:ext uri="{FF2B5EF4-FFF2-40B4-BE49-F238E27FC236}">
                <a16:creationId xmlns:a16="http://schemas.microsoft.com/office/drawing/2014/main" id="{CAC84C53-3AC0-4C6A-9D80-EBF2F9E913E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35" y="681112"/>
            <a:ext cx="3865880" cy="26384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7" name="Picture 6" descr="A picture containing sport, water, swimming, man&#10;&#10;Description automatically generated">
            <a:extLst>
              <a:ext uri="{FF2B5EF4-FFF2-40B4-BE49-F238E27FC236}">
                <a16:creationId xmlns:a16="http://schemas.microsoft.com/office/drawing/2014/main" id="{B6EC9918-8597-4ADF-A00B-96295EF49E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184" y="2552776"/>
            <a:ext cx="2756677" cy="409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4234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91E8235-8FBB-4AAD-A0B1-31FB2EC5DB0A}"/>
              </a:ext>
            </a:extLst>
          </p:cNvPr>
          <p:cNvSpPr txBox="1"/>
          <p:nvPr/>
        </p:nvSpPr>
        <p:spPr>
          <a:xfrm>
            <a:off x="1087319" y="2294615"/>
            <a:ext cx="3034748" cy="226876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B0952706-E36C-4FA1-B894-6BA152825D9C}"/>
              </a:ext>
            </a:extLst>
          </p:cNvPr>
          <p:cNvSpPr/>
          <p:nvPr/>
        </p:nvSpPr>
        <p:spPr>
          <a:xfrm>
            <a:off x="1478258" y="3428999"/>
            <a:ext cx="2252870" cy="861392"/>
          </a:xfrm>
          <a:custGeom>
            <a:avLst/>
            <a:gdLst>
              <a:gd name="connsiteX0" fmla="*/ 0 w 2252870"/>
              <a:gd name="connsiteY0" fmla="*/ 808383 h 861392"/>
              <a:gd name="connsiteX1" fmla="*/ 13253 w 2252870"/>
              <a:gd name="connsiteY1" fmla="*/ 622852 h 861392"/>
              <a:gd name="connsiteX2" fmla="*/ 39757 w 2252870"/>
              <a:gd name="connsiteY2" fmla="*/ 569844 h 861392"/>
              <a:gd name="connsiteX3" fmla="*/ 79513 w 2252870"/>
              <a:gd name="connsiteY3" fmla="*/ 463826 h 861392"/>
              <a:gd name="connsiteX4" fmla="*/ 106018 w 2252870"/>
              <a:gd name="connsiteY4" fmla="*/ 437322 h 861392"/>
              <a:gd name="connsiteX5" fmla="*/ 132522 w 2252870"/>
              <a:gd name="connsiteY5" fmla="*/ 384313 h 861392"/>
              <a:gd name="connsiteX6" fmla="*/ 159026 w 2252870"/>
              <a:gd name="connsiteY6" fmla="*/ 291548 h 861392"/>
              <a:gd name="connsiteX7" fmla="*/ 172279 w 2252870"/>
              <a:gd name="connsiteY7" fmla="*/ 251792 h 861392"/>
              <a:gd name="connsiteX8" fmla="*/ 225287 w 2252870"/>
              <a:gd name="connsiteY8" fmla="*/ 132522 h 861392"/>
              <a:gd name="connsiteX9" fmla="*/ 265044 w 2252870"/>
              <a:gd name="connsiteY9" fmla="*/ 26505 h 861392"/>
              <a:gd name="connsiteX10" fmla="*/ 331305 w 2252870"/>
              <a:gd name="connsiteY10" fmla="*/ 132522 h 861392"/>
              <a:gd name="connsiteX11" fmla="*/ 410818 w 2252870"/>
              <a:gd name="connsiteY11" fmla="*/ 225287 h 861392"/>
              <a:gd name="connsiteX12" fmla="*/ 424070 w 2252870"/>
              <a:gd name="connsiteY12" fmla="*/ 265044 h 861392"/>
              <a:gd name="connsiteX13" fmla="*/ 490331 w 2252870"/>
              <a:gd name="connsiteY13" fmla="*/ 331305 h 861392"/>
              <a:gd name="connsiteX14" fmla="*/ 530087 w 2252870"/>
              <a:gd name="connsiteY14" fmla="*/ 384313 h 861392"/>
              <a:gd name="connsiteX15" fmla="*/ 543340 w 2252870"/>
              <a:gd name="connsiteY15" fmla="*/ 424070 h 861392"/>
              <a:gd name="connsiteX16" fmla="*/ 596348 w 2252870"/>
              <a:gd name="connsiteY16" fmla="*/ 490331 h 861392"/>
              <a:gd name="connsiteX17" fmla="*/ 649357 w 2252870"/>
              <a:gd name="connsiteY17" fmla="*/ 636105 h 861392"/>
              <a:gd name="connsiteX18" fmla="*/ 662609 w 2252870"/>
              <a:gd name="connsiteY18" fmla="*/ 702366 h 861392"/>
              <a:gd name="connsiteX19" fmla="*/ 689113 w 2252870"/>
              <a:gd name="connsiteY19" fmla="*/ 768626 h 861392"/>
              <a:gd name="connsiteX20" fmla="*/ 702366 w 2252870"/>
              <a:gd name="connsiteY20" fmla="*/ 821635 h 861392"/>
              <a:gd name="connsiteX21" fmla="*/ 715618 w 2252870"/>
              <a:gd name="connsiteY21" fmla="*/ 861392 h 861392"/>
              <a:gd name="connsiteX22" fmla="*/ 742122 w 2252870"/>
              <a:gd name="connsiteY22" fmla="*/ 795131 h 861392"/>
              <a:gd name="connsiteX23" fmla="*/ 768626 w 2252870"/>
              <a:gd name="connsiteY23" fmla="*/ 755374 h 861392"/>
              <a:gd name="connsiteX24" fmla="*/ 781879 w 2252870"/>
              <a:gd name="connsiteY24" fmla="*/ 675861 h 861392"/>
              <a:gd name="connsiteX25" fmla="*/ 795131 w 2252870"/>
              <a:gd name="connsiteY25" fmla="*/ 609600 h 861392"/>
              <a:gd name="connsiteX26" fmla="*/ 808383 w 2252870"/>
              <a:gd name="connsiteY26" fmla="*/ 556592 h 861392"/>
              <a:gd name="connsiteX27" fmla="*/ 834887 w 2252870"/>
              <a:gd name="connsiteY27" fmla="*/ 530087 h 861392"/>
              <a:gd name="connsiteX28" fmla="*/ 887896 w 2252870"/>
              <a:gd name="connsiteY28" fmla="*/ 397566 h 861392"/>
              <a:gd name="connsiteX29" fmla="*/ 901148 w 2252870"/>
              <a:gd name="connsiteY29" fmla="*/ 357809 h 861392"/>
              <a:gd name="connsiteX30" fmla="*/ 927653 w 2252870"/>
              <a:gd name="connsiteY30" fmla="*/ 318052 h 861392"/>
              <a:gd name="connsiteX31" fmla="*/ 967409 w 2252870"/>
              <a:gd name="connsiteY31" fmla="*/ 212035 h 861392"/>
              <a:gd name="connsiteX32" fmla="*/ 1033670 w 2252870"/>
              <a:gd name="connsiteY32" fmla="*/ 92766 h 861392"/>
              <a:gd name="connsiteX33" fmla="*/ 1060174 w 2252870"/>
              <a:gd name="connsiteY33" fmla="*/ 66261 h 861392"/>
              <a:gd name="connsiteX34" fmla="*/ 1113183 w 2252870"/>
              <a:gd name="connsiteY34" fmla="*/ 0 h 861392"/>
              <a:gd name="connsiteX35" fmla="*/ 1192696 w 2252870"/>
              <a:gd name="connsiteY35" fmla="*/ 39757 h 861392"/>
              <a:gd name="connsiteX36" fmla="*/ 1219200 w 2252870"/>
              <a:gd name="connsiteY36" fmla="*/ 106018 h 861392"/>
              <a:gd name="connsiteX37" fmla="*/ 1258957 w 2252870"/>
              <a:gd name="connsiteY37" fmla="*/ 238539 h 861392"/>
              <a:gd name="connsiteX38" fmla="*/ 1272209 w 2252870"/>
              <a:gd name="connsiteY38" fmla="*/ 357809 h 861392"/>
              <a:gd name="connsiteX39" fmla="*/ 1298713 w 2252870"/>
              <a:gd name="connsiteY39" fmla="*/ 410818 h 861392"/>
              <a:gd name="connsiteX40" fmla="*/ 1351722 w 2252870"/>
              <a:gd name="connsiteY40" fmla="*/ 490331 h 861392"/>
              <a:gd name="connsiteX41" fmla="*/ 1378226 w 2252870"/>
              <a:gd name="connsiteY41" fmla="*/ 530087 h 861392"/>
              <a:gd name="connsiteX42" fmla="*/ 1404731 w 2252870"/>
              <a:gd name="connsiteY42" fmla="*/ 583096 h 861392"/>
              <a:gd name="connsiteX43" fmla="*/ 1431235 w 2252870"/>
              <a:gd name="connsiteY43" fmla="*/ 662609 h 861392"/>
              <a:gd name="connsiteX44" fmla="*/ 1457740 w 2252870"/>
              <a:gd name="connsiteY44" fmla="*/ 702366 h 861392"/>
              <a:gd name="connsiteX45" fmla="*/ 1470992 w 2252870"/>
              <a:gd name="connsiteY45" fmla="*/ 781879 h 861392"/>
              <a:gd name="connsiteX46" fmla="*/ 1524000 w 2252870"/>
              <a:gd name="connsiteY46" fmla="*/ 715618 h 861392"/>
              <a:gd name="connsiteX47" fmla="*/ 1577009 w 2252870"/>
              <a:gd name="connsiteY47" fmla="*/ 583096 h 861392"/>
              <a:gd name="connsiteX48" fmla="*/ 1643270 w 2252870"/>
              <a:gd name="connsiteY48" fmla="*/ 477079 h 861392"/>
              <a:gd name="connsiteX49" fmla="*/ 1656522 w 2252870"/>
              <a:gd name="connsiteY49" fmla="*/ 437322 h 861392"/>
              <a:gd name="connsiteX50" fmla="*/ 1709531 w 2252870"/>
              <a:gd name="connsiteY50" fmla="*/ 357809 h 861392"/>
              <a:gd name="connsiteX51" fmla="*/ 1762540 w 2252870"/>
              <a:gd name="connsiteY51" fmla="*/ 265044 h 861392"/>
              <a:gd name="connsiteX52" fmla="*/ 1815548 w 2252870"/>
              <a:gd name="connsiteY52" fmla="*/ 185531 h 861392"/>
              <a:gd name="connsiteX53" fmla="*/ 1855305 w 2252870"/>
              <a:gd name="connsiteY53" fmla="*/ 106018 h 861392"/>
              <a:gd name="connsiteX54" fmla="*/ 1868557 w 2252870"/>
              <a:gd name="connsiteY54" fmla="*/ 66261 h 861392"/>
              <a:gd name="connsiteX55" fmla="*/ 1908313 w 2252870"/>
              <a:gd name="connsiteY55" fmla="*/ 53009 h 861392"/>
              <a:gd name="connsiteX56" fmla="*/ 1974574 w 2252870"/>
              <a:gd name="connsiteY56" fmla="*/ 106018 h 861392"/>
              <a:gd name="connsiteX57" fmla="*/ 2040835 w 2252870"/>
              <a:gd name="connsiteY57" fmla="*/ 291548 h 861392"/>
              <a:gd name="connsiteX58" fmla="*/ 2107096 w 2252870"/>
              <a:gd name="connsiteY58" fmla="*/ 424070 h 861392"/>
              <a:gd name="connsiteX59" fmla="*/ 2133600 w 2252870"/>
              <a:gd name="connsiteY59" fmla="*/ 477079 h 861392"/>
              <a:gd name="connsiteX60" fmla="*/ 2186609 w 2252870"/>
              <a:gd name="connsiteY60" fmla="*/ 596348 h 861392"/>
              <a:gd name="connsiteX61" fmla="*/ 2213113 w 2252870"/>
              <a:gd name="connsiteY61" fmla="*/ 715618 h 861392"/>
              <a:gd name="connsiteX62" fmla="*/ 2226366 w 2252870"/>
              <a:gd name="connsiteY62" fmla="*/ 755374 h 861392"/>
              <a:gd name="connsiteX63" fmla="*/ 2239618 w 2252870"/>
              <a:gd name="connsiteY63" fmla="*/ 808383 h 861392"/>
              <a:gd name="connsiteX64" fmla="*/ 2252870 w 2252870"/>
              <a:gd name="connsiteY64" fmla="*/ 848139 h 861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2252870" h="861392">
                <a:moveTo>
                  <a:pt x="0" y="808383"/>
                </a:moveTo>
                <a:cubicBezTo>
                  <a:pt x="4418" y="746539"/>
                  <a:pt x="3060" y="684010"/>
                  <a:pt x="13253" y="622852"/>
                </a:cubicBezTo>
                <a:cubicBezTo>
                  <a:pt x="16501" y="603366"/>
                  <a:pt x="31975" y="588002"/>
                  <a:pt x="39757" y="569844"/>
                </a:cubicBezTo>
                <a:cubicBezTo>
                  <a:pt x="60346" y="521802"/>
                  <a:pt x="48137" y="518734"/>
                  <a:pt x="79513" y="463826"/>
                </a:cubicBezTo>
                <a:cubicBezTo>
                  <a:pt x="85712" y="452978"/>
                  <a:pt x="97183" y="446157"/>
                  <a:pt x="106018" y="437322"/>
                </a:cubicBezTo>
                <a:cubicBezTo>
                  <a:pt x="114853" y="419652"/>
                  <a:pt x="125771" y="402879"/>
                  <a:pt x="132522" y="384313"/>
                </a:cubicBezTo>
                <a:cubicBezTo>
                  <a:pt x="143512" y="354090"/>
                  <a:pt x="149785" y="322351"/>
                  <a:pt x="159026" y="291548"/>
                </a:cubicBezTo>
                <a:cubicBezTo>
                  <a:pt x="163040" y="278168"/>
                  <a:pt x="166776" y="264631"/>
                  <a:pt x="172279" y="251792"/>
                </a:cubicBezTo>
                <a:cubicBezTo>
                  <a:pt x="206914" y="170979"/>
                  <a:pt x="194466" y="224985"/>
                  <a:pt x="225287" y="132522"/>
                </a:cubicBezTo>
                <a:cubicBezTo>
                  <a:pt x="261373" y="24265"/>
                  <a:pt x="210827" y="134940"/>
                  <a:pt x="265044" y="26505"/>
                </a:cubicBezTo>
                <a:cubicBezTo>
                  <a:pt x="354574" y="116035"/>
                  <a:pt x="256011" y="7032"/>
                  <a:pt x="331305" y="132522"/>
                </a:cubicBezTo>
                <a:cubicBezTo>
                  <a:pt x="354114" y="170536"/>
                  <a:pt x="381100" y="195570"/>
                  <a:pt x="410818" y="225287"/>
                </a:cubicBezTo>
                <a:cubicBezTo>
                  <a:pt x="415235" y="238539"/>
                  <a:pt x="415689" y="253869"/>
                  <a:pt x="424070" y="265044"/>
                </a:cubicBezTo>
                <a:cubicBezTo>
                  <a:pt x="442811" y="290033"/>
                  <a:pt x="471590" y="306316"/>
                  <a:pt x="490331" y="331305"/>
                </a:cubicBezTo>
                <a:lnTo>
                  <a:pt x="530087" y="384313"/>
                </a:lnTo>
                <a:cubicBezTo>
                  <a:pt x="534505" y="397565"/>
                  <a:pt x="537093" y="411576"/>
                  <a:pt x="543340" y="424070"/>
                </a:cubicBezTo>
                <a:cubicBezTo>
                  <a:pt x="560057" y="457504"/>
                  <a:pt x="571697" y="465679"/>
                  <a:pt x="596348" y="490331"/>
                </a:cubicBezTo>
                <a:cubicBezTo>
                  <a:pt x="610052" y="524590"/>
                  <a:pt x="642551" y="602073"/>
                  <a:pt x="649357" y="636105"/>
                </a:cubicBezTo>
                <a:cubicBezTo>
                  <a:pt x="653774" y="658192"/>
                  <a:pt x="656137" y="680792"/>
                  <a:pt x="662609" y="702366"/>
                </a:cubicBezTo>
                <a:cubicBezTo>
                  <a:pt x="669444" y="725151"/>
                  <a:pt x="681590" y="746059"/>
                  <a:pt x="689113" y="768626"/>
                </a:cubicBezTo>
                <a:cubicBezTo>
                  <a:pt x="694873" y="785905"/>
                  <a:pt x="697362" y="804122"/>
                  <a:pt x="702366" y="821635"/>
                </a:cubicBezTo>
                <a:cubicBezTo>
                  <a:pt x="706204" y="835067"/>
                  <a:pt x="711201" y="848140"/>
                  <a:pt x="715618" y="861392"/>
                </a:cubicBezTo>
                <a:cubicBezTo>
                  <a:pt x="724453" y="839305"/>
                  <a:pt x="731484" y="816408"/>
                  <a:pt x="742122" y="795131"/>
                </a:cubicBezTo>
                <a:cubicBezTo>
                  <a:pt x="749245" y="780885"/>
                  <a:pt x="763589" y="770484"/>
                  <a:pt x="768626" y="755374"/>
                </a:cubicBezTo>
                <a:cubicBezTo>
                  <a:pt x="777123" y="729883"/>
                  <a:pt x="777072" y="702298"/>
                  <a:pt x="781879" y="675861"/>
                </a:cubicBezTo>
                <a:cubicBezTo>
                  <a:pt x="785908" y="653700"/>
                  <a:pt x="790245" y="631588"/>
                  <a:pt x="795131" y="609600"/>
                </a:cubicBezTo>
                <a:cubicBezTo>
                  <a:pt x="799082" y="591821"/>
                  <a:pt x="800238" y="572882"/>
                  <a:pt x="808383" y="556592"/>
                </a:cubicBezTo>
                <a:cubicBezTo>
                  <a:pt x="813971" y="545417"/>
                  <a:pt x="826052" y="538922"/>
                  <a:pt x="834887" y="530087"/>
                </a:cubicBezTo>
                <a:cubicBezTo>
                  <a:pt x="852557" y="485913"/>
                  <a:pt x="872851" y="442701"/>
                  <a:pt x="887896" y="397566"/>
                </a:cubicBezTo>
                <a:cubicBezTo>
                  <a:pt x="892313" y="384314"/>
                  <a:pt x="894901" y="370303"/>
                  <a:pt x="901148" y="357809"/>
                </a:cubicBezTo>
                <a:cubicBezTo>
                  <a:pt x="908271" y="343563"/>
                  <a:pt x="920530" y="332298"/>
                  <a:pt x="927653" y="318052"/>
                </a:cubicBezTo>
                <a:cubicBezTo>
                  <a:pt x="982556" y="208247"/>
                  <a:pt x="933004" y="292314"/>
                  <a:pt x="967409" y="212035"/>
                </a:cubicBezTo>
                <a:cubicBezTo>
                  <a:pt x="980915" y="180520"/>
                  <a:pt x="1015714" y="117904"/>
                  <a:pt x="1033670" y="92766"/>
                </a:cubicBezTo>
                <a:cubicBezTo>
                  <a:pt x="1040932" y="82599"/>
                  <a:pt x="1052369" y="76017"/>
                  <a:pt x="1060174" y="66261"/>
                </a:cubicBezTo>
                <a:cubicBezTo>
                  <a:pt x="1127044" y="-17327"/>
                  <a:pt x="1049189" y="63997"/>
                  <a:pt x="1113183" y="0"/>
                </a:cubicBezTo>
                <a:cubicBezTo>
                  <a:pt x="1139687" y="13252"/>
                  <a:pt x="1171743" y="18803"/>
                  <a:pt x="1192696" y="39757"/>
                </a:cubicBezTo>
                <a:cubicBezTo>
                  <a:pt x="1209517" y="56578"/>
                  <a:pt x="1211070" y="83662"/>
                  <a:pt x="1219200" y="106018"/>
                </a:cubicBezTo>
                <a:cubicBezTo>
                  <a:pt x="1245013" y="177004"/>
                  <a:pt x="1243135" y="175250"/>
                  <a:pt x="1258957" y="238539"/>
                </a:cubicBezTo>
                <a:cubicBezTo>
                  <a:pt x="1263374" y="278296"/>
                  <a:pt x="1263214" y="318832"/>
                  <a:pt x="1272209" y="357809"/>
                </a:cubicBezTo>
                <a:cubicBezTo>
                  <a:pt x="1276651" y="377058"/>
                  <a:pt x="1288549" y="393878"/>
                  <a:pt x="1298713" y="410818"/>
                </a:cubicBezTo>
                <a:cubicBezTo>
                  <a:pt x="1315102" y="438133"/>
                  <a:pt x="1334052" y="463827"/>
                  <a:pt x="1351722" y="490331"/>
                </a:cubicBezTo>
                <a:cubicBezTo>
                  <a:pt x="1360557" y="503583"/>
                  <a:pt x="1371103" y="515842"/>
                  <a:pt x="1378226" y="530087"/>
                </a:cubicBezTo>
                <a:cubicBezTo>
                  <a:pt x="1387061" y="547757"/>
                  <a:pt x="1397394" y="564754"/>
                  <a:pt x="1404731" y="583096"/>
                </a:cubicBezTo>
                <a:cubicBezTo>
                  <a:pt x="1415107" y="609036"/>
                  <a:pt x="1415738" y="639363"/>
                  <a:pt x="1431235" y="662609"/>
                </a:cubicBezTo>
                <a:lnTo>
                  <a:pt x="1457740" y="702366"/>
                </a:lnTo>
                <a:cubicBezTo>
                  <a:pt x="1462157" y="728870"/>
                  <a:pt x="1444644" y="776609"/>
                  <a:pt x="1470992" y="781879"/>
                </a:cubicBezTo>
                <a:cubicBezTo>
                  <a:pt x="1498728" y="787426"/>
                  <a:pt x="1510689" y="740575"/>
                  <a:pt x="1524000" y="715618"/>
                </a:cubicBezTo>
                <a:cubicBezTo>
                  <a:pt x="1546389" y="673638"/>
                  <a:pt x="1550619" y="622683"/>
                  <a:pt x="1577009" y="583096"/>
                </a:cubicBezTo>
                <a:cubicBezTo>
                  <a:pt x="1598029" y="551565"/>
                  <a:pt x="1627292" y="509035"/>
                  <a:pt x="1643270" y="477079"/>
                </a:cubicBezTo>
                <a:cubicBezTo>
                  <a:pt x="1649517" y="464585"/>
                  <a:pt x="1649738" y="449533"/>
                  <a:pt x="1656522" y="437322"/>
                </a:cubicBezTo>
                <a:cubicBezTo>
                  <a:pt x="1671992" y="409476"/>
                  <a:pt x="1691861" y="384313"/>
                  <a:pt x="1709531" y="357809"/>
                </a:cubicBezTo>
                <a:cubicBezTo>
                  <a:pt x="1739916" y="266653"/>
                  <a:pt x="1698356" y="377366"/>
                  <a:pt x="1762540" y="265044"/>
                </a:cubicBezTo>
                <a:cubicBezTo>
                  <a:pt x="1813685" y="175541"/>
                  <a:pt x="1723027" y="278052"/>
                  <a:pt x="1815548" y="185531"/>
                </a:cubicBezTo>
                <a:cubicBezTo>
                  <a:pt x="1848857" y="85600"/>
                  <a:pt x="1803925" y="208777"/>
                  <a:pt x="1855305" y="106018"/>
                </a:cubicBezTo>
                <a:cubicBezTo>
                  <a:pt x="1861552" y="93524"/>
                  <a:pt x="1858679" y="76139"/>
                  <a:pt x="1868557" y="66261"/>
                </a:cubicBezTo>
                <a:cubicBezTo>
                  <a:pt x="1878434" y="56383"/>
                  <a:pt x="1895061" y="57426"/>
                  <a:pt x="1908313" y="53009"/>
                </a:cubicBezTo>
                <a:cubicBezTo>
                  <a:pt x="1925139" y="64226"/>
                  <a:pt x="1962952" y="85679"/>
                  <a:pt x="1974574" y="106018"/>
                </a:cubicBezTo>
                <a:cubicBezTo>
                  <a:pt x="1997800" y="146663"/>
                  <a:pt x="2026752" y="263382"/>
                  <a:pt x="2040835" y="291548"/>
                </a:cubicBezTo>
                <a:lnTo>
                  <a:pt x="2107096" y="424070"/>
                </a:lnTo>
                <a:cubicBezTo>
                  <a:pt x="2115931" y="441740"/>
                  <a:pt x="2127353" y="458338"/>
                  <a:pt x="2133600" y="477079"/>
                </a:cubicBezTo>
                <a:cubicBezTo>
                  <a:pt x="2165142" y="571702"/>
                  <a:pt x="2144608" y="533346"/>
                  <a:pt x="2186609" y="596348"/>
                </a:cubicBezTo>
                <a:cubicBezTo>
                  <a:pt x="2195716" y="641885"/>
                  <a:pt x="2200638" y="671956"/>
                  <a:pt x="2213113" y="715618"/>
                </a:cubicBezTo>
                <a:cubicBezTo>
                  <a:pt x="2216951" y="729049"/>
                  <a:pt x="2222528" y="741943"/>
                  <a:pt x="2226366" y="755374"/>
                </a:cubicBezTo>
                <a:cubicBezTo>
                  <a:pt x="2231370" y="772887"/>
                  <a:pt x="2234614" y="790870"/>
                  <a:pt x="2239618" y="808383"/>
                </a:cubicBezTo>
                <a:cubicBezTo>
                  <a:pt x="2243455" y="821814"/>
                  <a:pt x="2252870" y="848139"/>
                  <a:pt x="2252870" y="848139"/>
                </a:cubicBezTo>
              </a:path>
            </a:pathLst>
          </a:cu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170A77CA-6EFE-4BF4-8349-792A9A715D88}"/>
              </a:ext>
            </a:extLst>
          </p:cNvPr>
          <p:cNvSpPr/>
          <p:nvPr/>
        </p:nvSpPr>
        <p:spPr>
          <a:xfrm>
            <a:off x="1478258" y="2823707"/>
            <a:ext cx="2252870" cy="861392"/>
          </a:xfrm>
          <a:custGeom>
            <a:avLst/>
            <a:gdLst>
              <a:gd name="connsiteX0" fmla="*/ 0 w 2252870"/>
              <a:gd name="connsiteY0" fmla="*/ 808383 h 861392"/>
              <a:gd name="connsiteX1" fmla="*/ 13253 w 2252870"/>
              <a:gd name="connsiteY1" fmla="*/ 622852 h 861392"/>
              <a:gd name="connsiteX2" fmla="*/ 39757 w 2252870"/>
              <a:gd name="connsiteY2" fmla="*/ 569844 h 861392"/>
              <a:gd name="connsiteX3" fmla="*/ 79513 w 2252870"/>
              <a:gd name="connsiteY3" fmla="*/ 463826 h 861392"/>
              <a:gd name="connsiteX4" fmla="*/ 106018 w 2252870"/>
              <a:gd name="connsiteY4" fmla="*/ 437322 h 861392"/>
              <a:gd name="connsiteX5" fmla="*/ 132522 w 2252870"/>
              <a:gd name="connsiteY5" fmla="*/ 384313 h 861392"/>
              <a:gd name="connsiteX6" fmla="*/ 159026 w 2252870"/>
              <a:gd name="connsiteY6" fmla="*/ 291548 h 861392"/>
              <a:gd name="connsiteX7" fmla="*/ 172279 w 2252870"/>
              <a:gd name="connsiteY7" fmla="*/ 251792 h 861392"/>
              <a:gd name="connsiteX8" fmla="*/ 225287 w 2252870"/>
              <a:gd name="connsiteY8" fmla="*/ 132522 h 861392"/>
              <a:gd name="connsiteX9" fmla="*/ 265044 w 2252870"/>
              <a:gd name="connsiteY9" fmla="*/ 26505 h 861392"/>
              <a:gd name="connsiteX10" fmla="*/ 331305 w 2252870"/>
              <a:gd name="connsiteY10" fmla="*/ 132522 h 861392"/>
              <a:gd name="connsiteX11" fmla="*/ 410818 w 2252870"/>
              <a:gd name="connsiteY11" fmla="*/ 225287 h 861392"/>
              <a:gd name="connsiteX12" fmla="*/ 424070 w 2252870"/>
              <a:gd name="connsiteY12" fmla="*/ 265044 h 861392"/>
              <a:gd name="connsiteX13" fmla="*/ 490331 w 2252870"/>
              <a:gd name="connsiteY13" fmla="*/ 331305 h 861392"/>
              <a:gd name="connsiteX14" fmla="*/ 530087 w 2252870"/>
              <a:gd name="connsiteY14" fmla="*/ 384313 h 861392"/>
              <a:gd name="connsiteX15" fmla="*/ 543340 w 2252870"/>
              <a:gd name="connsiteY15" fmla="*/ 424070 h 861392"/>
              <a:gd name="connsiteX16" fmla="*/ 596348 w 2252870"/>
              <a:gd name="connsiteY16" fmla="*/ 490331 h 861392"/>
              <a:gd name="connsiteX17" fmla="*/ 649357 w 2252870"/>
              <a:gd name="connsiteY17" fmla="*/ 636105 h 861392"/>
              <a:gd name="connsiteX18" fmla="*/ 662609 w 2252870"/>
              <a:gd name="connsiteY18" fmla="*/ 702366 h 861392"/>
              <a:gd name="connsiteX19" fmla="*/ 689113 w 2252870"/>
              <a:gd name="connsiteY19" fmla="*/ 768626 h 861392"/>
              <a:gd name="connsiteX20" fmla="*/ 702366 w 2252870"/>
              <a:gd name="connsiteY20" fmla="*/ 821635 h 861392"/>
              <a:gd name="connsiteX21" fmla="*/ 715618 w 2252870"/>
              <a:gd name="connsiteY21" fmla="*/ 861392 h 861392"/>
              <a:gd name="connsiteX22" fmla="*/ 742122 w 2252870"/>
              <a:gd name="connsiteY22" fmla="*/ 795131 h 861392"/>
              <a:gd name="connsiteX23" fmla="*/ 768626 w 2252870"/>
              <a:gd name="connsiteY23" fmla="*/ 755374 h 861392"/>
              <a:gd name="connsiteX24" fmla="*/ 781879 w 2252870"/>
              <a:gd name="connsiteY24" fmla="*/ 675861 h 861392"/>
              <a:gd name="connsiteX25" fmla="*/ 795131 w 2252870"/>
              <a:gd name="connsiteY25" fmla="*/ 609600 h 861392"/>
              <a:gd name="connsiteX26" fmla="*/ 808383 w 2252870"/>
              <a:gd name="connsiteY26" fmla="*/ 556592 h 861392"/>
              <a:gd name="connsiteX27" fmla="*/ 834887 w 2252870"/>
              <a:gd name="connsiteY27" fmla="*/ 530087 h 861392"/>
              <a:gd name="connsiteX28" fmla="*/ 887896 w 2252870"/>
              <a:gd name="connsiteY28" fmla="*/ 397566 h 861392"/>
              <a:gd name="connsiteX29" fmla="*/ 901148 w 2252870"/>
              <a:gd name="connsiteY29" fmla="*/ 357809 h 861392"/>
              <a:gd name="connsiteX30" fmla="*/ 927653 w 2252870"/>
              <a:gd name="connsiteY30" fmla="*/ 318052 h 861392"/>
              <a:gd name="connsiteX31" fmla="*/ 967409 w 2252870"/>
              <a:gd name="connsiteY31" fmla="*/ 212035 h 861392"/>
              <a:gd name="connsiteX32" fmla="*/ 1033670 w 2252870"/>
              <a:gd name="connsiteY32" fmla="*/ 92766 h 861392"/>
              <a:gd name="connsiteX33" fmla="*/ 1060174 w 2252870"/>
              <a:gd name="connsiteY33" fmla="*/ 66261 h 861392"/>
              <a:gd name="connsiteX34" fmla="*/ 1113183 w 2252870"/>
              <a:gd name="connsiteY34" fmla="*/ 0 h 861392"/>
              <a:gd name="connsiteX35" fmla="*/ 1192696 w 2252870"/>
              <a:gd name="connsiteY35" fmla="*/ 39757 h 861392"/>
              <a:gd name="connsiteX36" fmla="*/ 1219200 w 2252870"/>
              <a:gd name="connsiteY36" fmla="*/ 106018 h 861392"/>
              <a:gd name="connsiteX37" fmla="*/ 1258957 w 2252870"/>
              <a:gd name="connsiteY37" fmla="*/ 238539 h 861392"/>
              <a:gd name="connsiteX38" fmla="*/ 1272209 w 2252870"/>
              <a:gd name="connsiteY38" fmla="*/ 357809 h 861392"/>
              <a:gd name="connsiteX39" fmla="*/ 1298713 w 2252870"/>
              <a:gd name="connsiteY39" fmla="*/ 410818 h 861392"/>
              <a:gd name="connsiteX40" fmla="*/ 1351722 w 2252870"/>
              <a:gd name="connsiteY40" fmla="*/ 490331 h 861392"/>
              <a:gd name="connsiteX41" fmla="*/ 1378226 w 2252870"/>
              <a:gd name="connsiteY41" fmla="*/ 530087 h 861392"/>
              <a:gd name="connsiteX42" fmla="*/ 1404731 w 2252870"/>
              <a:gd name="connsiteY42" fmla="*/ 583096 h 861392"/>
              <a:gd name="connsiteX43" fmla="*/ 1431235 w 2252870"/>
              <a:gd name="connsiteY43" fmla="*/ 662609 h 861392"/>
              <a:gd name="connsiteX44" fmla="*/ 1457740 w 2252870"/>
              <a:gd name="connsiteY44" fmla="*/ 702366 h 861392"/>
              <a:gd name="connsiteX45" fmla="*/ 1470992 w 2252870"/>
              <a:gd name="connsiteY45" fmla="*/ 781879 h 861392"/>
              <a:gd name="connsiteX46" fmla="*/ 1524000 w 2252870"/>
              <a:gd name="connsiteY46" fmla="*/ 715618 h 861392"/>
              <a:gd name="connsiteX47" fmla="*/ 1577009 w 2252870"/>
              <a:gd name="connsiteY47" fmla="*/ 583096 h 861392"/>
              <a:gd name="connsiteX48" fmla="*/ 1643270 w 2252870"/>
              <a:gd name="connsiteY48" fmla="*/ 477079 h 861392"/>
              <a:gd name="connsiteX49" fmla="*/ 1656522 w 2252870"/>
              <a:gd name="connsiteY49" fmla="*/ 437322 h 861392"/>
              <a:gd name="connsiteX50" fmla="*/ 1709531 w 2252870"/>
              <a:gd name="connsiteY50" fmla="*/ 357809 h 861392"/>
              <a:gd name="connsiteX51" fmla="*/ 1762540 w 2252870"/>
              <a:gd name="connsiteY51" fmla="*/ 265044 h 861392"/>
              <a:gd name="connsiteX52" fmla="*/ 1815548 w 2252870"/>
              <a:gd name="connsiteY52" fmla="*/ 185531 h 861392"/>
              <a:gd name="connsiteX53" fmla="*/ 1855305 w 2252870"/>
              <a:gd name="connsiteY53" fmla="*/ 106018 h 861392"/>
              <a:gd name="connsiteX54" fmla="*/ 1868557 w 2252870"/>
              <a:gd name="connsiteY54" fmla="*/ 66261 h 861392"/>
              <a:gd name="connsiteX55" fmla="*/ 1908313 w 2252870"/>
              <a:gd name="connsiteY55" fmla="*/ 53009 h 861392"/>
              <a:gd name="connsiteX56" fmla="*/ 1974574 w 2252870"/>
              <a:gd name="connsiteY56" fmla="*/ 106018 h 861392"/>
              <a:gd name="connsiteX57" fmla="*/ 2040835 w 2252870"/>
              <a:gd name="connsiteY57" fmla="*/ 291548 h 861392"/>
              <a:gd name="connsiteX58" fmla="*/ 2107096 w 2252870"/>
              <a:gd name="connsiteY58" fmla="*/ 424070 h 861392"/>
              <a:gd name="connsiteX59" fmla="*/ 2133600 w 2252870"/>
              <a:gd name="connsiteY59" fmla="*/ 477079 h 861392"/>
              <a:gd name="connsiteX60" fmla="*/ 2186609 w 2252870"/>
              <a:gd name="connsiteY60" fmla="*/ 596348 h 861392"/>
              <a:gd name="connsiteX61" fmla="*/ 2213113 w 2252870"/>
              <a:gd name="connsiteY61" fmla="*/ 715618 h 861392"/>
              <a:gd name="connsiteX62" fmla="*/ 2226366 w 2252870"/>
              <a:gd name="connsiteY62" fmla="*/ 755374 h 861392"/>
              <a:gd name="connsiteX63" fmla="*/ 2239618 w 2252870"/>
              <a:gd name="connsiteY63" fmla="*/ 808383 h 861392"/>
              <a:gd name="connsiteX64" fmla="*/ 2252870 w 2252870"/>
              <a:gd name="connsiteY64" fmla="*/ 848139 h 861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2252870" h="861392">
                <a:moveTo>
                  <a:pt x="0" y="808383"/>
                </a:moveTo>
                <a:cubicBezTo>
                  <a:pt x="4418" y="746539"/>
                  <a:pt x="3060" y="684010"/>
                  <a:pt x="13253" y="622852"/>
                </a:cubicBezTo>
                <a:cubicBezTo>
                  <a:pt x="16501" y="603366"/>
                  <a:pt x="31975" y="588002"/>
                  <a:pt x="39757" y="569844"/>
                </a:cubicBezTo>
                <a:cubicBezTo>
                  <a:pt x="60346" y="521802"/>
                  <a:pt x="48137" y="518734"/>
                  <a:pt x="79513" y="463826"/>
                </a:cubicBezTo>
                <a:cubicBezTo>
                  <a:pt x="85712" y="452978"/>
                  <a:pt x="97183" y="446157"/>
                  <a:pt x="106018" y="437322"/>
                </a:cubicBezTo>
                <a:cubicBezTo>
                  <a:pt x="114853" y="419652"/>
                  <a:pt x="125771" y="402879"/>
                  <a:pt x="132522" y="384313"/>
                </a:cubicBezTo>
                <a:cubicBezTo>
                  <a:pt x="143512" y="354090"/>
                  <a:pt x="149785" y="322351"/>
                  <a:pt x="159026" y="291548"/>
                </a:cubicBezTo>
                <a:cubicBezTo>
                  <a:pt x="163040" y="278168"/>
                  <a:pt x="166776" y="264631"/>
                  <a:pt x="172279" y="251792"/>
                </a:cubicBezTo>
                <a:cubicBezTo>
                  <a:pt x="206914" y="170979"/>
                  <a:pt x="194466" y="224985"/>
                  <a:pt x="225287" y="132522"/>
                </a:cubicBezTo>
                <a:cubicBezTo>
                  <a:pt x="261373" y="24265"/>
                  <a:pt x="210827" y="134940"/>
                  <a:pt x="265044" y="26505"/>
                </a:cubicBezTo>
                <a:cubicBezTo>
                  <a:pt x="354574" y="116035"/>
                  <a:pt x="256011" y="7032"/>
                  <a:pt x="331305" y="132522"/>
                </a:cubicBezTo>
                <a:cubicBezTo>
                  <a:pt x="354114" y="170536"/>
                  <a:pt x="381100" y="195570"/>
                  <a:pt x="410818" y="225287"/>
                </a:cubicBezTo>
                <a:cubicBezTo>
                  <a:pt x="415235" y="238539"/>
                  <a:pt x="415689" y="253869"/>
                  <a:pt x="424070" y="265044"/>
                </a:cubicBezTo>
                <a:cubicBezTo>
                  <a:pt x="442811" y="290033"/>
                  <a:pt x="471590" y="306316"/>
                  <a:pt x="490331" y="331305"/>
                </a:cubicBezTo>
                <a:lnTo>
                  <a:pt x="530087" y="384313"/>
                </a:lnTo>
                <a:cubicBezTo>
                  <a:pt x="534505" y="397565"/>
                  <a:pt x="537093" y="411576"/>
                  <a:pt x="543340" y="424070"/>
                </a:cubicBezTo>
                <a:cubicBezTo>
                  <a:pt x="560057" y="457504"/>
                  <a:pt x="571697" y="465679"/>
                  <a:pt x="596348" y="490331"/>
                </a:cubicBezTo>
                <a:cubicBezTo>
                  <a:pt x="610052" y="524590"/>
                  <a:pt x="642551" y="602073"/>
                  <a:pt x="649357" y="636105"/>
                </a:cubicBezTo>
                <a:cubicBezTo>
                  <a:pt x="653774" y="658192"/>
                  <a:pt x="656137" y="680792"/>
                  <a:pt x="662609" y="702366"/>
                </a:cubicBezTo>
                <a:cubicBezTo>
                  <a:pt x="669444" y="725151"/>
                  <a:pt x="681590" y="746059"/>
                  <a:pt x="689113" y="768626"/>
                </a:cubicBezTo>
                <a:cubicBezTo>
                  <a:pt x="694873" y="785905"/>
                  <a:pt x="697362" y="804122"/>
                  <a:pt x="702366" y="821635"/>
                </a:cubicBezTo>
                <a:cubicBezTo>
                  <a:pt x="706204" y="835067"/>
                  <a:pt x="711201" y="848140"/>
                  <a:pt x="715618" y="861392"/>
                </a:cubicBezTo>
                <a:cubicBezTo>
                  <a:pt x="724453" y="839305"/>
                  <a:pt x="731484" y="816408"/>
                  <a:pt x="742122" y="795131"/>
                </a:cubicBezTo>
                <a:cubicBezTo>
                  <a:pt x="749245" y="780885"/>
                  <a:pt x="763589" y="770484"/>
                  <a:pt x="768626" y="755374"/>
                </a:cubicBezTo>
                <a:cubicBezTo>
                  <a:pt x="777123" y="729883"/>
                  <a:pt x="777072" y="702298"/>
                  <a:pt x="781879" y="675861"/>
                </a:cubicBezTo>
                <a:cubicBezTo>
                  <a:pt x="785908" y="653700"/>
                  <a:pt x="790245" y="631588"/>
                  <a:pt x="795131" y="609600"/>
                </a:cubicBezTo>
                <a:cubicBezTo>
                  <a:pt x="799082" y="591821"/>
                  <a:pt x="800238" y="572882"/>
                  <a:pt x="808383" y="556592"/>
                </a:cubicBezTo>
                <a:cubicBezTo>
                  <a:pt x="813971" y="545417"/>
                  <a:pt x="826052" y="538922"/>
                  <a:pt x="834887" y="530087"/>
                </a:cubicBezTo>
                <a:cubicBezTo>
                  <a:pt x="852557" y="485913"/>
                  <a:pt x="872851" y="442701"/>
                  <a:pt x="887896" y="397566"/>
                </a:cubicBezTo>
                <a:cubicBezTo>
                  <a:pt x="892313" y="384314"/>
                  <a:pt x="894901" y="370303"/>
                  <a:pt x="901148" y="357809"/>
                </a:cubicBezTo>
                <a:cubicBezTo>
                  <a:pt x="908271" y="343563"/>
                  <a:pt x="920530" y="332298"/>
                  <a:pt x="927653" y="318052"/>
                </a:cubicBezTo>
                <a:cubicBezTo>
                  <a:pt x="982556" y="208247"/>
                  <a:pt x="933004" y="292314"/>
                  <a:pt x="967409" y="212035"/>
                </a:cubicBezTo>
                <a:cubicBezTo>
                  <a:pt x="980915" y="180520"/>
                  <a:pt x="1015714" y="117904"/>
                  <a:pt x="1033670" y="92766"/>
                </a:cubicBezTo>
                <a:cubicBezTo>
                  <a:pt x="1040932" y="82599"/>
                  <a:pt x="1052369" y="76017"/>
                  <a:pt x="1060174" y="66261"/>
                </a:cubicBezTo>
                <a:cubicBezTo>
                  <a:pt x="1127044" y="-17327"/>
                  <a:pt x="1049189" y="63997"/>
                  <a:pt x="1113183" y="0"/>
                </a:cubicBezTo>
                <a:cubicBezTo>
                  <a:pt x="1139687" y="13252"/>
                  <a:pt x="1171743" y="18803"/>
                  <a:pt x="1192696" y="39757"/>
                </a:cubicBezTo>
                <a:cubicBezTo>
                  <a:pt x="1209517" y="56578"/>
                  <a:pt x="1211070" y="83662"/>
                  <a:pt x="1219200" y="106018"/>
                </a:cubicBezTo>
                <a:cubicBezTo>
                  <a:pt x="1245013" y="177004"/>
                  <a:pt x="1243135" y="175250"/>
                  <a:pt x="1258957" y="238539"/>
                </a:cubicBezTo>
                <a:cubicBezTo>
                  <a:pt x="1263374" y="278296"/>
                  <a:pt x="1263214" y="318832"/>
                  <a:pt x="1272209" y="357809"/>
                </a:cubicBezTo>
                <a:cubicBezTo>
                  <a:pt x="1276651" y="377058"/>
                  <a:pt x="1288549" y="393878"/>
                  <a:pt x="1298713" y="410818"/>
                </a:cubicBezTo>
                <a:cubicBezTo>
                  <a:pt x="1315102" y="438133"/>
                  <a:pt x="1334052" y="463827"/>
                  <a:pt x="1351722" y="490331"/>
                </a:cubicBezTo>
                <a:cubicBezTo>
                  <a:pt x="1360557" y="503583"/>
                  <a:pt x="1371103" y="515842"/>
                  <a:pt x="1378226" y="530087"/>
                </a:cubicBezTo>
                <a:cubicBezTo>
                  <a:pt x="1387061" y="547757"/>
                  <a:pt x="1397394" y="564754"/>
                  <a:pt x="1404731" y="583096"/>
                </a:cubicBezTo>
                <a:cubicBezTo>
                  <a:pt x="1415107" y="609036"/>
                  <a:pt x="1415738" y="639363"/>
                  <a:pt x="1431235" y="662609"/>
                </a:cubicBezTo>
                <a:lnTo>
                  <a:pt x="1457740" y="702366"/>
                </a:lnTo>
                <a:cubicBezTo>
                  <a:pt x="1462157" y="728870"/>
                  <a:pt x="1444644" y="776609"/>
                  <a:pt x="1470992" y="781879"/>
                </a:cubicBezTo>
                <a:cubicBezTo>
                  <a:pt x="1498728" y="787426"/>
                  <a:pt x="1510689" y="740575"/>
                  <a:pt x="1524000" y="715618"/>
                </a:cubicBezTo>
                <a:cubicBezTo>
                  <a:pt x="1546389" y="673638"/>
                  <a:pt x="1550619" y="622683"/>
                  <a:pt x="1577009" y="583096"/>
                </a:cubicBezTo>
                <a:cubicBezTo>
                  <a:pt x="1598029" y="551565"/>
                  <a:pt x="1627292" y="509035"/>
                  <a:pt x="1643270" y="477079"/>
                </a:cubicBezTo>
                <a:cubicBezTo>
                  <a:pt x="1649517" y="464585"/>
                  <a:pt x="1649738" y="449533"/>
                  <a:pt x="1656522" y="437322"/>
                </a:cubicBezTo>
                <a:cubicBezTo>
                  <a:pt x="1671992" y="409476"/>
                  <a:pt x="1691861" y="384313"/>
                  <a:pt x="1709531" y="357809"/>
                </a:cubicBezTo>
                <a:cubicBezTo>
                  <a:pt x="1739916" y="266653"/>
                  <a:pt x="1698356" y="377366"/>
                  <a:pt x="1762540" y="265044"/>
                </a:cubicBezTo>
                <a:cubicBezTo>
                  <a:pt x="1813685" y="175541"/>
                  <a:pt x="1723027" y="278052"/>
                  <a:pt x="1815548" y="185531"/>
                </a:cubicBezTo>
                <a:cubicBezTo>
                  <a:pt x="1848857" y="85600"/>
                  <a:pt x="1803925" y="208777"/>
                  <a:pt x="1855305" y="106018"/>
                </a:cubicBezTo>
                <a:cubicBezTo>
                  <a:pt x="1861552" y="93524"/>
                  <a:pt x="1858679" y="76139"/>
                  <a:pt x="1868557" y="66261"/>
                </a:cubicBezTo>
                <a:cubicBezTo>
                  <a:pt x="1878434" y="56383"/>
                  <a:pt x="1895061" y="57426"/>
                  <a:pt x="1908313" y="53009"/>
                </a:cubicBezTo>
                <a:cubicBezTo>
                  <a:pt x="1925139" y="64226"/>
                  <a:pt x="1962952" y="85679"/>
                  <a:pt x="1974574" y="106018"/>
                </a:cubicBezTo>
                <a:cubicBezTo>
                  <a:pt x="1997800" y="146663"/>
                  <a:pt x="2026752" y="263382"/>
                  <a:pt x="2040835" y="291548"/>
                </a:cubicBezTo>
                <a:lnTo>
                  <a:pt x="2107096" y="424070"/>
                </a:lnTo>
                <a:cubicBezTo>
                  <a:pt x="2115931" y="441740"/>
                  <a:pt x="2127353" y="458338"/>
                  <a:pt x="2133600" y="477079"/>
                </a:cubicBezTo>
                <a:cubicBezTo>
                  <a:pt x="2165142" y="571702"/>
                  <a:pt x="2144608" y="533346"/>
                  <a:pt x="2186609" y="596348"/>
                </a:cubicBezTo>
                <a:cubicBezTo>
                  <a:pt x="2195716" y="641885"/>
                  <a:pt x="2200638" y="671956"/>
                  <a:pt x="2213113" y="715618"/>
                </a:cubicBezTo>
                <a:cubicBezTo>
                  <a:pt x="2216951" y="729049"/>
                  <a:pt x="2222528" y="741943"/>
                  <a:pt x="2226366" y="755374"/>
                </a:cubicBezTo>
                <a:cubicBezTo>
                  <a:pt x="2231370" y="772887"/>
                  <a:pt x="2234614" y="790870"/>
                  <a:pt x="2239618" y="808383"/>
                </a:cubicBezTo>
                <a:cubicBezTo>
                  <a:pt x="2243455" y="821814"/>
                  <a:pt x="2252870" y="848139"/>
                  <a:pt x="2252870" y="848139"/>
                </a:cubicBezTo>
              </a:path>
            </a:pathLst>
          </a:cu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y2mate.com - green_lantern_soundtrack_vitaliy_zavadskyy_rYZGDw2oqLk">
            <a:hlinkClick r:id="" action="ppaction://media"/>
            <a:extLst>
              <a:ext uri="{FF2B5EF4-FFF2-40B4-BE49-F238E27FC236}">
                <a16:creationId xmlns:a16="http://schemas.microsoft.com/office/drawing/2014/main" id="{868EA402-B743-4F98-B106-4DD8820CE8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60335" y="31241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480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4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FD21C-BCA1-4A3E-B301-36E9BD4490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70713" y="188342"/>
            <a:ext cx="4585252" cy="912537"/>
          </a:xfrm>
        </p:spPr>
        <p:txBody>
          <a:bodyPr>
            <a:normAutofit fontScale="90000"/>
          </a:bodyPr>
          <a:lstStyle/>
          <a:p>
            <a:r>
              <a:rPr lang="en-GB" dirty="0"/>
              <a:t>Red Dashes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5E0741-FED1-4422-89E0-BC35E8EF07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83225" y="2855515"/>
            <a:ext cx="2213113" cy="543892"/>
          </a:xfrm>
        </p:spPr>
        <p:txBody>
          <a:bodyPr/>
          <a:lstStyle/>
          <a:p>
            <a:r>
              <a:rPr lang="en-GB" dirty="0"/>
              <a:t>Catwoman 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C5CE7F-070A-47C8-8C99-BF2EE11608C9}"/>
              </a:ext>
            </a:extLst>
          </p:cNvPr>
          <p:cNvSpPr txBox="1"/>
          <p:nvPr/>
        </p:nvSpPr>
        <p:spPr>
          <a:xfrm>
            <a:off x="7109792" y="1430558"/>
            <a:ext cx="4333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Can you find this on your sheet 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C0AF98D-7652-4C86-9001-C6D971BF28DC}"/>
              </a:ext>
            </a:extLst>
          </p:cNvPr>
          <p:cNvCxnSpPr/>
          <p:nvPr/>
        </p:nvCxnSpPr>
        <p:spPr>
          <a:xfrm flipV="1">
            <a:off x="3937716" y="1661391"/>
            <a:ext cx="3087757" cy="23853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See the source image">
            <a:extLst>
              <a:ext uri="{FF2B5EF4-FFF2-40B4-BE49-F238E27FC236}">
                <a16:creationId xmlns:a16="http://schemas.microsoft.com/office/drawing/2014/main" id="{4FF629B4-BEB3-4337-9E99-4BE73C3317E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851" y="991959"/>
            <a:ext cx="3636645" cy="263588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6" name="Picture 5" descr="A picture containing man, riding, black, board&#10;&#10;Description automatically generated">
            <a:extLst>
              <a:ext uri="{FF2B5EF4-FFF2-40B4-BE49-F238E27FC236}">
                <a16:creationId xmlns:a16="http://schemas.microsoft.com/office/drawing/2014/main" id="{BB413443-4991-46CE-9A6B-CAE05766F4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523" y="3411602"/>
            <a:ext cx="3087757" cy="331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2650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A09F71F-604D-4FE8-9386-1FBCD115E7AD}"/>
              </a:ext>
            </a:extLst>
          </p:cNvPr>
          <p:cNvSpPr txBox="1"/>
          <p:nvPr/>
        </p:nvSpPr>
        <p:spPr>
          <a:xfrm>
            <a:off x="1445127" y="2294615"/>
            <a:ext cx="3034748" cy="226876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F5534D9-8B3D-48B9-9262-AE3AC59E91F2}"/>
              </a:ext>
            </a:extLst>
          </p:cNvPr>
          <p:cNvCxnSpPr/>
          <p:nvPr/>
        </p:nvCxnSpPr>
        <p:spPr>
          <a:xfrm flipV="1">
            <a:off x="1973935" y="2681139"/>
            <a:ext cx="503583" cy="39756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F714842-3199-41DE-8A3E-3ED610336EAA}"/>
              </a:ext>
            </a:extLst>
          </p:cNvPr>
          <p:cNvCxnSpPr/>
          <p:nvPr/>
        </p:nvCxnSpPr>
        <p:spPr>
          <a:xfrm flipV="1">
            <a:off x="1981201" y="3465228"/>
            <a:ext cx="503583" cy="39756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62AE1CD-E64C-42AA-81EC-B6091EFBD33E}"/>
              </a:ext>
            </a:extLst>
          </p:cNvPr>
          <p:cNvCxnSpPr/>
          <p:nvPr/>
        </p:nvCxnSpPr>
        <p:spPr>
          <a:xfrm flipV="1">
            <a:off x="2458918" y="2681139"/>
            <a:ext cx="503583" cy="39756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EE9387A-C8C4-4801-B876-79A37BAE38FD}"/>
              </a:ext>
            </a:extLst>
          </p:cNvPr>
          <p:cNvCxnSpPr/>
          <p:nvPr/>
        </p:nvCxnSpPr>
        <p:spPr>
          <a:xfrm flipV="1">
            <a:off x="2664967" y="3224696"/>
            <a:ext cx="503583" cy="39756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7988181-0A81-48C5-BA65-916E90279679}"/>
              </a:ext>
            </a:extLst>
          </p:cNvPr>
          <p:cNvCxnSpPr/>
          <p:nvPr/>
        </p:nvCxnSpPr>
        <p:spPr>
          <a:xfrm flipV="1">
            <a:off x="2420441" y="4040033"/>
            <a:ext cx="503583" cy="39756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3F2CC19-8B50-4800-8C49-54A6C5646312}"/>
              </a:ext>
            </a:extLst>
          </p:cNvPr>
          <p:cNvCxnSpPr/>
          <p:nvPr/>
        </p:nvCxnSpPr>
        <p:spPr>
          <a:xfrm flipV="1">
            <a:off x="3168550" y="3078704"/>
            <a:ext cx="503583" cy="39756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2F1C50E-3D2C-47F7-886F-2DF8BA97A982}"/>
              </a:ext>
            </a:extLst>
          </p:cNvPr>
          <p:cNvCxnSpPr/>
          <p:nvPr/>
        </p:nvCxnSpPr>
        <p:spPr>
          <a:xfrm flipV="1">
            <a:off x="3168549" y="3739650"/>
            <a:ext cx="503583" cy="39756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y2mate.com - halle_berrycatwoman_montage_whos_in_control_xvEA1CGHolk">
            <a:hlinkClick r:id="" action="ppaction://media"/>
            <a:extLst>
              <a:ext uri="{FF2B5EF4-FFF2-40B4-BE49-F238E27FC236}">
                <a16:creationId xmlns:a16="http://schemas.microsoft.com/office/drawing/2014/main" id="{D58C2D0A-9419-4F86-9707-34B026BB20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07327" y="31186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987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40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83C6E-4904-4204-A261-83DCE2A476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-53499"/>
            <a:ext cx="9144000" cy="1024768"/>
          </a:xfrm>
        </p:spPr>
        <p:txBody>
          <a:bodyPr/>
          <a:lstStyle/>
          <a:p>
            <a:r>
              <a:rPr lang="en-GB" dirty="0"/>
              <a:t>Grey Wavy Lines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2CEDAC-819A-4729-AA2D-2583F2C1ED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65772" y="3089348"/>
            <a:ext cx="3335945" cy="564049"/>
          </a:xfrm>
        </p:spPr>
        <p:txBody>
          <a:bodyPr/>
          <a:lstStyle/>
          <a:p>
            <a:r>
              <a:rPr lang="en-GB" dirty="0"/>
              <a:t>Batman </a:t>
            </a:r>
          </a:p>
        </p:txBody>
      </p:sp>
      <p:pic>
        <p:nvPicPr>
          <p:cNvPr id="5" name="Picture 4" descr="A picture containing motorcycle, building, person, black&#10;&#10;Description automatically generated">
            <a:extLst>
              <a:ext uri="{FF2B5EF4-FFF2-40B4-BE49-F238E27FC236}">
                <a16:creationId xmlns:a16="http://schemas.microsoft.com/office/drawing/2014/main" id="{B422BD2E-DA94-474F-A969-A4188EB0A3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812" y="3768652"/>
            <a:ext cx="5076197" cy="2898047"/>
          </a:xfrm>
          <a:prstGeom prst="rect">
            <a:avLst/>
          </a:prstGeom>
        </p:spPr>
      </p:pic>
      <p:pic>
        <p:nvPicPr>
          <p:cNvPr id="8" name="Picture 7" descr="See the source image">
            <a:extLst>
              <a:ext uri="{FF2B5EF4-FFF2-40B4-BE49-F238E27FC236}">
                <a16:creationId xmlns:a16="http://schemas.microsoft.com/office/drawing/2014/main" id="{965D5C2D-77AB-4B02-8EAF-4D0B8D03561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68" y="1101590"/>
            <a:ext cx="3867150" cy="25527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D0238CD-8728-4AE0-A433-661C8DB3EE56}"/>
              </a:ext>
            </a:extLst>
          </p:cNvPr>
          <p:cNvCxnSpPr/>
          <p:nvPr/>
        </p:nvCxnSpPr>
        <p:spPr>
          <a:xfrm flipV="1">
            <a:off x="4257818" y="1772954"/>
            <a:ext cx="3087757" cy="23853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7975CF5-CC96-4A8D-B9E3-D10E4196742C}"/>
              </a:ext>
            </a:extLst>
          </p:cNvPr>
          <p:cNvSpPr txBox="1"/>
          <p:nvPr/>
        </p:nvSpPr>
        <p:spPr>
          <a:xfrm>
            <a:off x="7482507" y="1573365"/>
            <a:ext cx="4333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Can you find this on your sheet </a:t>
            </a:r>
          </a:p>
        </p:txBody>
      </p:sp>
    </p:spTree>
    <p:extLst>
      <p:ext uri="{BB962C8B-B14F-4D97-AF65-F5344CB8AC3E}">
        <p14:creationId xmlns:p14="http://schemas.microsoft.com/office/powerpoint/2010/main" val="3125144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2mate.com - the_batman_theme_song_VSaDPc1Cs5U">
            <a:hlinkClick r:id="" action="ppaction://media"/>
            <a:extLst>
              <a:ext uri="{FF2B5EF4-FFF2-40B4-BE49-F238E27FC236}">
                <a16:creationId xmlns:a16="http://schemas.microsoft.com/office/drawing/2014/main" id="{B2967F01-31C6-4ED5-A3C1-E71479CB14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92147" y="2985601"/>
            <a:ext cx="609600" cy="60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333A4A-CBF0-4548-BED9-DA6313882757}"/>
              </a:ext>
            </a:extLst>
          </p:cNvPr>
          <p:cNvSpPr txBox="1"/>
          <p:nvPr/>
        </p:nvSpPr>
        <p:spPr>
          <a:xfrm>
            <a:off x="1417982" y="332519"/>
            <a:ext cx="3034748" cy="226876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CAA34E6-4426-42AD-A10C-FC971D54F8D1}"/>
              </a:ext>
            </a:extLst>
          </p:cNvPr>
          <p:cNvSpPr/>
          <p:nvPr/>
        </p:nvSpPr>
        <p:spPr>
          <a:xfrm>
            <a:off x="1676400" y="2601288"/>
            <a:ext cx="2782956" cy="384313"/>
          </a:xfrm>
          <a:custGeom>
            <a:avLst/>
            <a:gdLst>
              <a:gd name="connsiteX0" fmla="*/ 0 w 2782956"/>
              <a:gd name="connsiteY0" fmla="*/ 304800 h 384313"/>
              <a:gd name="connsiteX1" fmla="*/ 291548 w 2782956"/>
              <a:gd name="connsiteY1" fmla="*/ 318052 h 384313"/>
              <a:gd name="connsiteX2" fmla="*/ 331304 w 2782956"/>
              <a:gd name="connsiteY2" fmla="*/ 331304 h 384313"/>
              <a:gd name="connsiteX3" fmla="*/ 384313 w 2782956"/>
              <a:gd name="connsiteY3" fmla="*/ 344556 h 384313"/>
              <a:gd name="connsiteX4" fmla="*/ 424069 w 2782956"/>
              <a:gd name="connsiteY4" fmla="*/ 357809 h 384313"/>
              <a:gd name="connsiteX5" fmla="*/ 556591 w 2782956"/>
              <a:gd name="connsiteY5" fmla="*/ 384313 h 384313"/>
              <a:gd name="connsiteX6" fmla="*/ 728869 w 2782956"/>
              <a:gd name="connsiteY6" fmla="*/ 357809 h 384313"/>
              <a:gd name="connsiteX7" fmla="*/ 834887 w 2782956"/>
              <a:gd name="connsiteY7" fmla="*/ 278296 h 384313"/>
              <a:gd name="connsiteX8" fmla="*/ 874643 w 2782956"/>
              <a:gd name="connsiteY8" fmla="*/ 265043 h 384313"/>
              <a:gd name="connsiteX9" fmla="*/ 954156 w 2782956"/>
              <a:gd name="connsiteY9" fmla="*/ 198783 h 384313"/>
              <a:gd name="connsiteX10" fmla="*/ 1033669 w 2782956"/>
              <a:gd name="connsiteY10" fmla="*/ 119269 h 384313"/>
              <a:gd name="connsiteX11" fmla="*/ 1073426 w 2782956"/>
              <a:gd name="connsiteY11" fmla="*/ 79513 h 384313"/>
              <a:gd name="connsiteX12" fmla="*/ 1219200 w 2782956"/>
              <a:gd name="connsiteY12" fmla="*/ 26504 h 384313"/>
              <a:gd name="connsiteX13" fmla="*/ 1497495 w 2782956"/>
              <a:gd name="connsiteY13" fmla="*/ 39756 h 384313"/>
              <a:gd name="connsiteX14" fmla="*/ 1537252 w 2782956"/>
              <a:gd name="connsiteY14" fmla="*/ 66261 h 384313"/>
              <a:gd name="connsiteX15" fmla="*/ 1616765 w 2782956"/>
              <a:gd name="connsiteY15" fmla="*/ 132522 h 384313"/>
              <a:gd name="connsiteX16" fmla="*/ 1683026 w 2782956"/>
              <a:gd name="connsiteY16" fmla="*/ 198783 h 384313"/>
              <a:gd name="connsiteX17" fmla="*/ 1775791 w 2782956"/>
              <a:gd name="connsiteY17" fmla="*/ 251791 h 384313"/>
              <a:gd name="connsiteX18" fmla="*/ 1974574 w 2782956"/>
              <a:gd name="connsiteY18" fmla="*/ 238539 h 384313"/>
              <a:gd name="connsiteX19" fmla="*/ 2027582 w 2782956"/>
              <a:gd name="connsiteY19" fmla="*/ 212035 h 384313"/>
              <a:gd name="connsiteX20" fmla="*/ 2107095 w 2782956"/>
              <a:gd name="connsiteY20" fmla="*/ 185530 h 384313"/>
              <a:gd name="connsiteX21" fmla="*/ 2186608 w 2782956"/>
              <a:gd name="connsiteY21" fmla="*/ 106017 h 384313"/>
              <a:gd name="connsiteX22" fmla="*/ 2279374 w 2782956"/>
              <a:gd name="connsiteY22" fmla="*/ 39756 h 384313"/>
              <a:gd name="connsiteX23" fmla="*/ 2372139 w 2782956"/>
              <a:gd name="connsiteY23" fmla="*/ 0 h 384313"/>
              <a:gd name="connsiteX24" fmla="*/ 2637182 w 2782956"/>
              <a:gd name="connsiteY24" fmla="*/ 26504 h 384313"/>
              <a:gd name="connsiteX25" fmla="*/ 2716695 w 2782956"/>
              <a:gd name="connsiteY25" fmla="*/ 53009 h 384313"/>
              <a:gd name="connsiteX26" fmla="*/ 2756452 w 2782956"/>
              <a:gd name="connsiteY26" fmla="*/ 79513 h 384313"/>
              <a:gd name="connsiteX27" fmla="*/ 2782956 w 2782956"/>
              <a:gd name="connsiteY27" fmla="*/ 119269 h 384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2782956" h="384313">
                <a:moveTo>
                  <a:pt x="0" y="304800"/>
                </a:moveTo>
                <a:cubicBezTo>
                  <a:pt x="97183" y="309217"/>
                  <a:pt x="194575" y="310294"/>
                  <a:pt x="291548" y="318052"/>
                </a:cubicBezTo>
                <a:cubicBezTo>
                  <a:pt x="305472" y="319166"/>
                  <a:pt x="317873" y="327467"/>
                  <a:pt x="331304" y="331304"/>
                </a:cubicBezTo>
                <a:cubicBezTo>
                  <a:pt x="348817" y="336308"/>
                  <a:pt x="366800" y="339552"/>
                  <a:pt x="384313" y="344556"/>
                </a:cubicBezTo>
                <a:cubicBezTo>
                  <a:pt x="397744" y="348394"/>
                  <a:pt x="410458" y="354668"/>
                  <a:pt x="424069" y="357809"/>
                </a:cubicBezTo>
                <a:cubicBezTo>
                  <a:pt x="467964" y="367939"/>
                  <a:pt x="556591" y="384313"/>
                  <a:pt x="556591" y="384313"/>
                </a:cubicBezTo>
                <a:cubicBezTo>
                  <a:pt x="614017" y="375478"/>
                  <a:pt x="672887" y="373360"/>
                  <a:pt x="728869" y="357809"/>
                </a:cubicBezTo>
                <a:cubicBezTo>
                  <a:pt x="811267" y="334920"/>
                  <a:pt x="776868" y="316976"/>
                  <a:pt x="834887" y="278296"/>
                </a:cubicBezTo>
                <a:cubicBezTo>
                  <a:pt x="846510" y="270547"/>
                  <a:pt x="861391" y="269461"/>
                  <a:pt x="874643" y="265043"/>
                </a:cubicBezTo>
                <a:cubicBezTo>
                  <a:pt x="970255" y="169435"/>
                  <a:pt x="796599" y="340586"/>
                  <a:pt x="954156" y="198783"/>
                </a:cubicBezTo>
                <a:cubicBezTo>
                  <a:pt x="982017" y="173708"/>
                  <a:pt x="1007164" y="145774"/>
                  <a:pt x="1033669" y="119269"/>
                </a:cubicBezTo>
                <a:cubicBezTo>
                  <a:pt x="1046921" y="106017"/>
                  <a:pt x="1055646" y="85439"/>
                  <a:pt x="1073426" y="79513"/>
                </a:cubicBezTo>
                <a:cubicBezTo>
                  <a:pt x="1175507" y="45487"/>
                  <a:pt x="1126999" y="63385"/>
                  <a:pt x="1219200" y="26504"/>
                </a:cubicBezTo>
                <a:cubicBezTo>
                  <a:pt x="1311965" y="30921"/>
                  <a:pt x="1405342" y="28237"/>
                  <a:pt x="1497495" y="39756"/>
                </a:cubicBezTo>
                <a:cubicBezTo>
                  <a:pt x="1513299" y="41732"/>
                  <a:pt x="1525016" y="56065"/>
                  <a:pt x="1537252" y="66261"/>
                </a:cubicBezTo>
                <a:cubicBezTo>
                  <a:pt x="1639290" y="151293"/>
                  <a:pt x="1518055" y="66714"/>
                  <a:pt x="1616765" y="132522"/>
                </a:cubicBezTo>
                <a:cubicBezTo>
                  <a:pt x="1681687" y="262365"/>
                  <a:pt x="1601779" y="133785"/>
                  <a:pt x="1683026" y="198783"/>
                </a:cubicBezTo>
                <a:cubicBezTo>
                  <a:pt x="1767522" y="266380"/>
                  <a:pt x="1629568" y="222547"/>
                  <a:pt x="1775791" y="251791"/>
                </a:cubicBezTo>
                <a:cubicBezTo>
                  <a:pt x="1842052" y="247374"/>
                  <a:pt x="1908979" y="248896"/>
                  <a:pt x="1974574" y="238539"/>
                </a:cubicBezTo>
                <a:cubicBezTo>
                  <a:pt x="1994087" y="235458"/>
                  <a:pt x="2009240" y="219372"/>
                  <a:pt x="2027582" y="212035"/>
                </a:cubicBezTo>
                <a:cubicBezTo>
                  <a:pt x="2053522" y="201659"/>
                  <a:pt x="2107095" y="185530"/>
                  <a:pt x="2107095" y="185530"/>
                </a:cubicBezTo>
                <a:cubicBezTo>
                  <a:pt x="2133599" y="159026"/>
                  <a:pt x="2156622" y="128506"/>
                  <a:pt x="2186608" y="106017"/>
                </a:cubicBezTo>
                <a:cubicBezTo>
                  <a:pt x="2209357" y="88955"/>
                  <a:pt x="2252249" y="55256"/>
                  <a:pt x="2279374" y="39756"/>
                </a:cubicBezTo>
                <a:cubicBezTo>
                  <a:pt x="2325225" y="13555"/>
                  <a:pt x="2327536" y="14867"/>
                  <a:pt x="2372139" y="0"/>
                </a:cubicBezTo>
                <a:cubicBezTo>
                  <a:pt x="2460487" y="8835"/>
                  <a:pt x="2549426" y="13003"/>
                  <a:pt x="2637182" y="26504"/>
                </a:cubicBezTo>
                <a:cubicBezTo>
                  <a:pt x="2664795" y="30752"/>
                  <a:pt x="2693449" y="37512"/>
                  <a:pt x="2716695" y="53009"/>
                </a:cubicBezTo>
                <a:lnTo>
                  <a:pt x="2756452" y="79513"/>
                </a:lnTo>
                <a:lnTo>
                  <a:pt x="2782956" y="119269"/>
                </a:lnTo>
              </a:path>
            </a:pathLst>
          </a:custGeom>
          <a:noFill/>
          <a:ln w="571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ED306FB-697D-4302-AD96-4374BDEDBB42}"/>
              </a:ext>
            </a:extLst>
          </p:cNvPr>
          <p:cNvSpPr/>
          <p:nvPr/>
        </p:nvSpPr>
        <p:spPr>
          <a:xfrm>
            <a:off x="1676400" y="2976211"/>
            <a:ext cx="2782956" cy="384313"/>
          </a:xfrm>
          <a:custGeom>
            <a:avLst/>
            <a:gdLst>
              <a:gd name="connsiteX0" fmla="*/ 0 w 2782956"/>
              <a:gd name="connsiteY0" fmla="*/ 304800 h 384313"/>
              <a:gd name="connsiteX1" fmla="*/ 291548 w 2782956"/>
              <a:gd name="connsiteY1" fmla="*/ 318052 h 384313"/>
              <a:gd name="connsiteX2" fmla="*/ 331304 w 2782956"/>
              <a:gd name="connsiteY2" fmla="*/ 331304 h 384313"/>
              <a:gd name="connsiteX3" fmla="*/ 384313 w 2782956"/>
              <a:gd name="connsiteY3" fmla="*/ 344556 h 384313"/>
              <a:gd name="connsiteX4" fmla="*/ 424069 w 2782956"/>
              <a:gd name="connsiteY4" fmla="*/ 357809 h 384313"/>
              <a:gd name="connsiteX5" fmla="*/ 556591 w 2782956"/>
              <a:gd name="connsiteY5" fmla="*/ 384313 h 384313"/>
              <a:gd name="connsiteX6" fmla="*/ 728869 w 2782956"/>
              <a:gd name="connsiteY6" fmla="*/ 357809 h 384313"/>
              <a:gd name="connsiteX7" fmla="*/ 834887 w 2782956"/>
              <a:gd name="connsiteY7" fmla="*/ 278296 h 384313"/>
              <a:gd name="connsiteX8" fmla="*/ 874643 w 2782956"/>
              <a:gd name="connsiteY8" fmla="*/ 265043 h 384313"/>
              <a:gd name="connsiteX9" fmla="*/ 954156 w 2782956"/>
              <a:gd name="connsiteY9" fmla="*/ 198783 h 384313"/>
              <a:gd name="connsiteX10" fmla="*/ 1033669 w 2782956"/>
              <a:gd name="connsiteY10" fmla="*/ 119269 h 384313"/>
              <a:gd name="connsiteX11" fmla="*/ 1073426 w 2782956"/>
              <a:gd name="connsiteY11" fmla="*/ 79513 h 384313"/>
              <a:gd name="connsiteX12" fmla="*/ 1219200 w 2782956"/>
              <a:gd name="connsiteY12" fmla="*/ 26504 h 384313"/>
              <a:gd name="connsiteX13" fmla="*/ 1497495 w 2782956"/>
              <a:gd name="connsiteY13" fmla="*/ 39756 h 384313"/>
              <a:gd name="connsiteX14" fmla="*/ 1537252 w 2782956"/>
              <a:gd name="connsiteY14" fmla="*/ 66261 h 384313"/>
              <a:gd name="connsiteX15" fmla="*/ 1616765 w 2782956"/>
              <a:gd name="connsiteY15" fmla="*/ 132522 h 384313"/>
              <a:gd name="connsiteX16" fmla="*/ 1683026 w 2782956"/>
              <a:gd name="connsiteY16" fmla="*/ 198783 h 384313"/>
              <a:gd name="connsiteX17" fmla="*/ 1775791 w 2782956"/>
              <a:gd name="connsiteY17" fmla="*/ 251791 h 384313"/>
              <a:gd name="connsiteX18" fmla="*/ 1974574 w 2782956"/>
              <a:gd name="connsiteY18" fmla="*/ 238539 h 384313"/>
              <a:gd name="connsiteX19" fmla="*/ 2027582 w 2782956"/>
              <a:gd name="connsiteY19" fmla="*/ 212035 h 384313"/>
              <a:gd name="connsiteX20" fmla="*/ 2107095 w 2782956"/>
              <a:gd name="connsiteY20" fmla="*/ 185530 h 384313"/>
              <a:gd name="connsiteX21" fmla="*/ 2186608 w 2782956"/>
              <a:gd name="connsiteY21" fmla="*/ 106017 h 384313"/>
              <a:gd name="connsiteX22" fmla="*/ 2279374 w 2782956"/>
              <a:gd name="connsiteY22" fmla="*/ 39756 h 384313"/>
              <a:gd name="connsiteX23" fmla="*/ 2372139 w 2782956"/>
              <a:gd name="connsiteY23" fmla="*/ 0 h 384313"/>
              <a:gd name="connsiteX24" fmla="*/ 2637182 w 2782956"/>
              <a:gd name="connsiteY24" fmla="*/ 26504 h 384313"/>
              <a:gd name="connsiteX25" fmla="*/ 2716695 w 2782956"/>
              <a:gd name="connsiteY25" fmla="*/ 53009 h 384313"/>
              <a:gd name="connsiteX26" fmla="*/ 2756452 w 2782956"/>
              <a:gd name="connsiteY26" fmla="*/ 79513 h 384313"/>
              <a:gd name="connsiteX27" fmla="*/ 2782956 w 2782956"/>
              <a:gd name="connsiteY27" fmla="*/ 119269 h 384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2782956" h="384313">
                <a:moveTo>
                  <a:pt x="0" y="304800"/>
                </a:moveTo>
                <a:cubicBezTo>
                  <a:pt x="97183" y="309217"/>
                  <a:pt x="194575" y="310294"/>
                  <a:pt x="291548" y="318052"/>
                </a:cubicBezTo>
                <a:cubicBezTo>
                  <a:pt x="305472" y="319166"/>
                  <a:pt x="317873" y="327467"/>
                  <a:pt x="331304" y="331304"/>
                </a:cubicBezTo>
                <a:cubicBezTo>
                  <a:pt x="348817" y="336308"/>
                  <a:pt x="366800" y="339552"/>
                  <a:pt x="384313" y="344556"/>
                </a:cubicBezTo>
                <a:cubicBezTo>
                  <a:pt x="397744" y="348394"/>
                  <a:pt x="410458" y="354668"/>
                  <a:pt x="424069" y="357809"/>
                </a:cubicBezTo>
                <a:cubicBezTo>
                  <a:pt x="467964" y="367939"/>
                  <a:pt x="556591" y="384313"/>
                  <a:pt x="556591" y="384313"/>
                </a:cubicBezTo>
                <a:cubicBezTo>
                  <a:pt x="614017" y="375478"/>
                  <a:pt x="672887" y="373360"/>
                  <a:pt x="728869" y="357809"/>
                </a:cubicBezTo>
                <a:cubicBezTo>
                  <a:pt x="811267" y="334920"/>
                  <a:pt x="776868" y="316976"/>
                  <a:pt x="834887" y="278296"/>
                </a:cubicBezTo>
                <a:cubicBezTo>
                  <a:pt x="846510" y="270547"/>
                  <a:pt x="861391" y="269461"/>
                  <a:pt x="874643" y="265043"/>
                </a:cubicBezTo>
                <a:cubicBezTo>
                  <a:pt x="970255" y="169435"/>
                  <a:pt x="796599" y="340586"/>
                  <a:pt x="954156" y="198783"/>
                </a:cubicBezTo>
                <a:cubicBezTo>
                  <a:pt x="982017" y="173708"/>
                  <a:pt x="1007164" y="145774"/>
                  <a:pt x="1033669" y="119269"/>
                </a:cubicBezTo>
                <a:cubicBezTo>
                  <a:pt x="1046921" y="106017"/>
                  <a:pt x="1055646" y="85439"/>
                  <a:pt x="1073426" y="79513"/>
                </a:cubicBezTo>
                <a:cubicBezTo>
                  <a:pt x="1175507" y="45487"/>
                  <a:pt x="1126999" y="63385"/>
                  <a:pt x="1219200" y="26504"/>
                </a:cubicBezTo>
                <a:cubicBezTo>
                  <a:pt x="1311965" y="30921"/>
                  <a:pt x="1405342" y="28237"/>
                  <a:pt x="1497495" y="39756"/>
                </a:cubicBezTo>
                <a:cubicBezTo>
                  <a:pt x="1513299" y="41732"/>
                  <a:pt x="1525016" y="56065"/>
                  <a:pt x="1537252" y="66261"/>
                </a:cubicBezTo>
                <a:cubicBezTo>
                  <a:pt x="1639290" y="151293"/>
                  <a:pt x="1518055" y="66714"/>
                  <a:pt x="1616765" y="132522"/>
                </a:cubicBezTo>
                <a:cubicBezTo>
                  <a:pt x="1681687" y="262365"/>
                  <a:pt x="1601779" y="133785"/>
                  <a:pt x="1683026" y="198783"/>
                </a:cubicBezTo>
                <a:cubicBezTo>
                  <a:pt x="1767522" y="266380"/>
                  <a:pt x="1629568" y="222547"/>
                  <a:pt x="1775791" y="251791"/>
                </a:cubicBezTo>
                <a:cubicBezTo>
                  <a:pt x="1842052" y="247374"/>
                  <a:pt x="1908979" y="248896"/>
                  <a:pt x="1974574" y="238539"/>
                </a:cubicBezTo>
                <a:cubicBezTo>
                  <a:pt x="1994087" y="235458"/>
                  <a:pt x="2009240" y="219372"/>
                  <a:pt x="2027582" y="212035"/>
                </a:cubicBezTo>
                <a:cubicBezTo>
                  <a:pt x="2053522" y="201659"/>
                  <a:pt x="2107095" y="185530"/>
                  <a:pt x="2107095" y="185530"/>
                </a:cubicBezTo>
                <a:cubicBezTo>
                  <a:pt x="2133599" y="159026"/>
                  <a:pt x="2156622" y="128506"/>
                  <a:pt x="2186608" y="106017"/>
                </a:cubicBezTo>
                <a:cubicBezTo>
                  <a:pt x="2209357" y="88955"/>
                  <a:pt x="2252249" y="55256"/>
                  <a:pt x="2279374" y="39756"/>
                </a:cubicBezTo>
                <a:cubicBezTo>
                  <a:pt x="2325225" y="13555"/>
                  <a:pt x="2327536" y="14867"/>
                  <a:pt x="2372139" y="0"/>
                </a:cubicBezTo>
                <a:cubicBezTo>
                  <a:pt x="2460487" y="8835"/>
                  <a:pt x="2549426" y="13003"/>
                  <a:pt x="2637182" y="26504"/>
                </a:cubicBezTo>
                <a:cubicBezTo>
                  <a:pt x="2664795" y="30752"/>
                  <a:pt x="2693449" y="37512"/>
                  <a:pt x="2716695" y="53009"/>
                </a:cubicBezTo>
                <a:lnTo>
                  <a:pt x="2756452" y="79513"/>
                </a:lnTo>
                <a:lnTo>
                  <a:pt x="2782956" y="119269"/>
                </a:lnTo>
              </a:path>
            </a:pathLst>
          </a:custGeom>
          <a:noFill/>
          <a:ln w="571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AC32164-C1E0-470E-AFF5-0374A1336E3A}"/>
              </a:ext>
            </a:extLst>
          </p:cNvPr>
          <p:cNvSpPr/>
          <p:nvPr/>
        </p:nvSpPr>
        <p:spPr>
          <a:xfrm>
            <a:off x="1739348" y="3360524"/>
            <a:ext cx="2782956" cy="384313"/>
          </a:xfrm>
          <a:custGeom>
            <a:avLst/>
            <a:gdLst>
              <a:gd name="connsiteX0" fmla="*/ 0 w 2782956"/>
              <a:gd name="connsiteY0" fmla="*/ 304800 h 384313"/>
              <a:gd name="connsiteX1" fmla="*/ 291548 w 2782956"/>
              <a:gd name="connsiteY1" fmla="*/ 318052 h 384313"/>
              <a:gd name="connsiteX2" fmla="*/ 331304 w 2782956"/>
              <a:gd name="connsiteY2" fmla="*/ 331304 h 384313"/>
              <a:gd name="connsiteX3" fmla="*/ 384313 w 2782956"/>
              <a:gd name="connsiteY3" fmla="*/ 344556 h 384313"/>
              <a:gd name="connsiteX4" fmla="*/ 424069 w 2782956"/>
              <a:gd name="connsiteY4" fmla="*/ 357809 h 384313"/>
              <a:gd name="connsiteX5" fmla="*/ 556591 w 2782956"/>
              <a:gd name="connsiteY5" fmla="*/ 384313 h 384313"/>
              <a:gd name="connsiteX6" fmla="*/ 728869 w 2782956"/>
              <a:gd name="connsiteY6" fmla="*/ 357809 h 384313"/>
              <a:gd name="connsiteX7" fmla="*/ 834887 w 2782956"/>
              <a:gd name="connsiteY7" fmla="*/ 278296 h 384313"/>
              <a:gd name="connsiteX8" fmla="*/ 874643 w 2782956"/>
              <a:gd name="connsiteY8" fmla="*/ 265043 h 384313"/>
              <a:gd name="connsiteX9" fmla="*/ 954156 w 2782956"/>
              <a:gd name="connsiteY9" fmla="*/ 198783 h 384313"/>
              <a:gd name="connsiteX10" fmla="*/ 1033669 w 2782956"/>
              <a:gd name="connsiteY10" fmla="*/ 119269 h 384313"/>
              <a:gd name="connsiteX11" fmla="*/ 1073426 w 2782956"/>
              <a:gd name="connsiteY11" fmla="*/ 79513 h 384313"/>
              <a:gd name="connsiteX12" fmla="*/ 1219200 w 2782956"/>
              <a:gd name="connsiteY12" fmla="*/ 26504 h 384313"/>
              <a:gd name="connsiteX13" fmla="*/ 1497495 w 2782956"/>
              <a:gd name="connsiteY13" fmla="*/ 39756 h 384313"/>
              <a:gd name="connsiteX14" fmla="*/ 1537252 w 2782956"/>
              <a:gd name="connsiteY14" fmla="*/ 66261 h 384313"/>
              <a:gd name="connsiteX15" fmla="*/ 1616765 w 2782956"/>
              <a:gd name="connsiteY15" fmla="*/ 132522 h 384313"/>
              <a:gd name="connsiteX16" fmla="*/ 1683026 w 2782956"/>
              <a:gd name="connsiteY16" fmla="*/ 198783 h 384313"/>
              <a:gd name="connsiteX17" fmla="*/ 1775791 w 2782956"/>
              <a:gd name="connsiteY17" fmla="*/ 251791 h 384313"/>
              <a:gd name="connsiteX18" fmla="*/ 1974574 w 2782956"/>
              <a:gd name="connsiteY18" fmla="*/ 238539 h 384313"/>
              <a:gd name="connsiteX19" fmla="*/ 2027582 w 2782956"/>
              <a:gd name="connsiteY19" fmla="*/ 212035 h 384313"/>
              <a:gd name="connsiteX20" fmla="*/ 2107095 w 2782956"/>
              <a:gd name="connsiteY20" fmla="*/ 185530 h 384313"/>
              <a:gd name="connsiteX21" fmla="*/ 2186608 w 2782956"/>
              <a:gd name="connsiteY21" fmla="*/ 106017 h 384313"/>
              <a:gd name="connsiteX22" fmla="*/ 2279374 w 2782956"/>
              <a:gd name="connsiteY22" fmla="*/ 39756 h 384313"/>
              <a:gd name="connsiteX23" fmla="*/ 2372139 w 2782956"/>
              <a:gd name="connsiteY23" fmla="*/ 0 h 384313"/>
              <a:gd name="connsiteX24" fmla="*/ 2637182 w 2782956"/>
              <a:gd name="connsiteY24" fmla="*/ 26504 h 384313"/>
              <a:gd name="connsiteX25" fmla="*/ 2716695 w 2782956"/>
              <a:gd name="connsiteY25" fmla="*/ 53009 h 384313"/>
              <a:gd name="connsiteX26" fmla="*/ 2756452 w 2782956"/>
              <a:gd name="connsiteY26" fmla="*/ 79513 h 384313"/>
              <a:gd name="connsiteX27" fmla="*/ 2782956 w 2782956"/>
              <a:gd name="connsiteY27" fmla="*/ 119269 h 384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2782956" h="384313">
                <a:moveTo>
                  <a:pt x="0" y="304800"/>
                </a:moveTo>
                <a:cubicBezTo>
                  <a:pt x="97183" y="309217"/>
                  <a:pt x="194575" y="310294"/>
                  <a:pt x="291548" y="318052"/>
                </a:cubicBezTo>
                <a:cubicBezTo>
                  <a:pt x="305472" y="319166"/>
                  <a:pt x="317873" y="327467"/>
                  <a:pt x="331304" y="331304"/>
                </a:cubicBezTo>
                <a:cubicBezTo>
                  <a:pt x="348817" y="336308"/>
                  <a:pt x="366800" y="339552"/>
                  <a:pt x="384313" y="344556"/>
                </a:cubicBezTo>
                <a:cubicBezTo>
                  <a:pt x="397744" y="348394"/>
                  <a:pt x="410458" y="354668"/>
                  <a:pt x="424069" y="357809"/>
                </a:cubicBezTo>
                <a:cubicBezTo>
                  <a:pt x="467964" y="367939"/>
                  <a:pt x="556591" y="384313"/>
                  <a:pt x="556591" y="384313"/>
                </a:cubicBezTo>
                <a:cubicBezTo>
                  <a:pt x="614017" y="375478"/>
                  <a:pt x="672887" y="373360"/>
                  <a:pt x="728869" y="357809"/>
                </a:cubicBezTo>
                <a:cubicBezTo>
                  <a:pt x="811267" y="334920"/>
                  <a:pt x="776868" y="316976"/>
                  <a:pt x="834887" y="278296"/>
                </a:cubicBezTo>
                <a:cubicBezTo>
                  <a:pt x="846510" y="270547"/>
                  <a:pt x="861391" y="269461"/>
                  <a:pt x="874643" y="265043"/>
                </a:cubicBezTo>
                <a:cubicBezTo>
                  <a:pt x="970255" y="169435"/>
                  <a:pt x="796599" y="340586"/>
                  <a:pt x="954156" y="198783"/>
                </a:cubicBezTo>
                <a:cubicBezTo>
                  <a:pt x="982017" y="173708"/>
                  <a:pt x="1007164" y="145774"/>
                  <a:pt x="1033669" y="119269"/>
                </a:cubicBezTo>
                <a:cubicBezTo>
                  <a:pt x="1046921" y="106017"/>
                  <a:pt x="1055646" y="85439"/>
                  <a:pt x="1073426" y="79513"/>
                </a:cubicBezTo>
                <a:cubicBezTo>
                  <a:pt x="1175507" y="45487"/>
                  <a:pt x="1126999" y="63385"/>
                  <a:pt x="1219200" y="26504"/>
                </a:cubicBezTo>
                <a:cubicBezTo>
                  <a:pt x="1311965" y="30921"/>
                  <a:pt x="1405342" y="28237"/>
                  <a:pt x="1497495" y="39756"/>
                </a:cubicBezTo>
                <a:cubicBezTo>
                  <a:pt x="1513299" y="41732"/>
                  <a:pt x="1525016" y="56065"/>
                  <a:pt x="1537252" y="66261"/>
                </a:cubicBezTo>
                <a:cubicBezTo>
                  <a:pt x="1639290" y="151293"/>
                  <a:pt x="1518055" y="66714"/>
                  <a:pt x="1616765" y="132522"/>
                </a:cubicBezTo>
                <a:cubicBezTo>
                  <a:pt x="1681687" y="262365"/>
                  <a:pt x="1601779" y="133785"/>
                  <a:pt x="1683026" y="198783"/>
                </a:cubicBezTo>
                <a:cubicBezTo>
                  <a:pt x="1767522" y="266380"/>
                  <a:pt x="1629568" y="222547"/>
                  <a:pt x="1775791" y="251791"/>
                </a:cubicBezTo>
                <a:cubicBezTo>
                  <a:pt x="1842052" y="247374"/>
                  <a:pt x="1908979" y="248896"/>
                  <a:pt x="1974574" y="238539"/>
                </a:cubicBezTo>
                <a:cubicBezTo>
                  <a:pt x="1994087" y="235458"/>
                  <a:pt x="2009240" y="219372"/>
                  <a:pt x="2027582" y="212035"/>
                </a:cubicBezTo>
                <a:cubicBezTo>
                  <a:pt x="2053522" y="201659"/>
                  <a:pt x="2107095" y="185530"/>
                  <a:pt x="2107095" y="185530"/>
                </a:cubicBezTo>
                <a:cubicBezTo>
                  <a:pt x="2133599" y="159026"/>
                  <a:pt x="2156622" y="128506"/>
                  <a:pt x="2186608" y="106017"/>
                </a:cubicBezTo>
                <a:cubicBezTo>
                  <a:pt x="2209357" y="88955"/>
                  <a:pt x="2252249" y="55256"/>
                  <a:pt x="2279374" y="39756"/>
                </a:cubicBezTo>
                <a:cubicBezTo>
                  <a:pt x="2325225" y="13555"/>
                  <a:pt x="2327536" y="14867"/>
                  <a:pt x="2372139" y="0"/>
                </a:cubicBezTo>
                <a:cubicBezTo>
                  <a:pt x="2460487" y="8835"/>
                  <a:pt x="2549426" y="13003"/>
                  <a:pt x="2637182" y="26504"/>
                </a:cubicBezTo>
                <a:cubicBezTo>
                  <a:pt x="2664795" y="30752"/>
                  <a:pt x="2693449" y="37512"/>
                  <a:pt x="2716695" y="53009"/>
                </a:cubicBezTo>
                <a:lnTo>
                  <a:pt x="2756452" y="79513"/>
                </a:lnTo>
                <a:lnTo>
                  <a:pt x="2782956" y="119269"/>
                </a:lnTo>
              </a:path>
            </a:pathLst>
          </a:custGeom>
          <a:noFill/>
          <a:ln w="571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1B08E0FA-A6DE-47D4-AF43-59D07403F2F9}"/>
              </a:ext>
            </a:extLst>
          </p:cNvPr>
          <p:cNvSpPr/>
          <p:nvPr/>
        </p:nvSpPr>
        <p:spPr>
          <a:xfrm>
            <a:off x="1457739" y="1113183"/>
            <a:ext cx="2994991" cy="543339"/>
          </a:xfrm>
          <a:custGeom>
            <a:avLst/>
            <a:gdLst>
              <a:gd name="connsiteX0" fmla="*/ 0 w 2994991"/>
              <a:gd name="connsiteY0" fmla="*/ 543339 h 543339"/>
              <a:gd name="connsiteX1" fmla="*/ 251791 w 2994991"/>
              <a:gd name="connsiteY1" fmla="*/ 291547 h 543339"/>
              <a:gd name="connsiteX2" fmla="*/ 331304 w 2994991"/>
              <a:gd name="connsiteY2" fmla="*/ 238539 h 543339"/>
              <a:gd name="connsiteX3" fmla="*/ 384313 w 2994991"/>
              <a:gd name="connsiteY3" fmla="*/ 185530 h 543339"/>
              <a:gd name="connsiteX4" fmla="*/ 424070 w 2994991"/>
              <a:gd name="connsiteY4" fmla="*/ 159026 h 543339"/>
              <a:gd name="connsiteX5" fmla="*/ 450574 w 2994991"/>
              <a:gd name="connsiteY5" fmla="*/ 132521 h 543339"/>
              <a:gd name="connsiteX6" fmla="*/ 503583 w 2994991"/>
              <a:gd name="connsiteY6" fmla="*/ 106017 h 543339"/>
              <a:gd name="connsiteX7" fmla="*/ 636104 w 2994991"/>
              <a:gd name="connsiteY7" fmla="*/ 26504 h 543339"/>
              <a:gd name="connsiteX8" fmla="*/ 715618 w 2994991"/>
              <a:gd name="connsiteY8" fmla="*/ 0 h 543339"/>
              <a:gd name="connsiteX9" fmla="*/ 1073426 w 2994991"/>
              <a:gd name="connsiteY9" fmla="*/ 13252 h 543339"/>
              <a:gd name="connsiteX10" fmla="*/ 1113183 w 2994991"/>
              <a:gd name="connsiteY10" fmla="*/ 39756 h 543339"/>
              <a:gd name="connsiteX11" fmla="*/ 1232452 w 2994991"/>
              <a:gd name="connsiteY11" fmla="*/ 79513 h 543339"/>
              <a:gd name="connsiteX12" fmla="*/ 1311965 w 2994991"/>
              <a:gd name="connsiteY12" fmla="*/ 119269 h 543339"/>
              <a:gd name="connsiteX13" fmla="*/ 1431235 w 2994991"/>
              <a:gd name="connsiteY13" fmla="*/ 172278 h 543339"/>
              <a:gd name="connsiteX14" fmla="*/ 1470991 w 2994991"/>
              <a:gd name="connsiteY14" fmla="*/ 212034 h 543339"/>
              <a:gd name="connsiteX15" fmla="*/ 1550504 w 2994991"/>
              <a:gd name="connsiteY15" fmla="*/ 238539 h 543339"/>
              <a:gd name="connsiteX16" fmla="*/ 1590261 w 2994991"/>
              <a:gd name="connsiteY16" fmla="*/ 265043 h 543339"/>
              <a:gd name="connsiteX17" fmla="*/ 1669774 w 2994991"/>
              <a:gd name="connsiteY17" fmla="*/ 291547 h 543339"/>
              <a:gd name="connsiteX18" fmla="*/ 1987826 w 2994991"/>
              <a:gd name="connsiteY18" fmla="*/ 278295 h 543339"/>
              <a:gd name="connsiteX19" fmla="*/ 2027583 w 2994991"/>
              <a:gd name="connsiteY19" fmla="*/ 265043 h 543339"/>
              <a:gd name="connsiteX20" fmla="*/ 2093844 w 2994991"/>
              <a:gd name="connsiteY20" fmla="*/ 251791 h 543339"/>
              <a:gd name="connsiteX21" fmla="*/ 2199861 w 2994991"/>
              <a:gd name="connsiteY21" fmla="*/ 212034 h 543339"/>
              <a:gd name="connsiteX22" fmla="*/ 2239618 w 2994991"/>
              <a:gd name="connsiteY22" fmla="*/ 185530 h 543339"/>
              <a:gd name="connsiteX23" fmla="*/ 2292626 w 2994991"/>
              <a:gd name="connsiteY23" fmla="*/ 172278 h 543339"/>
              <a:gd name="connsiteX24" fmla="*/ 2372139 w 2994991"/>
              <a:gd name="connsiteY24" fmla="*/ 145774 h 543339"/>
              <a:gd name="connsiteX25" fmla="*/ 2478157 w 2994991"/>
              <a:gd name="connsiteY25" fmla="*/ 106017 h 543339"/>
              <a:gd name="connsiteX26" fmla="*/ 2769704 w 2994991"/>
              <a:gd name="connsiteY26" fmla="*/ 132521 h 543339"/>
              <a:gd name="connsiteX27" fmla="*/ 2796209 w 2994991"/>
              <a:gd name="connsiteY27" fmla="*/ 159026 h 543339"/>
              <a:gd name="connsiteX28" fmla="*/ 2888974 w 2994991"/>
              <a:gd name="connsiteY28" fmla="*/ 212034 h 543339"/>
              <a:gd name="connsiteX29" fmla="*/ 2928731 w 2994991"/>
              <a:gd name="connsiteY29" fmla="*/ 251791 h 543339"/>
              <a:gd name="connsiteX30" fmla="*/ 2968487 w 2994991"/>
              <a:gd name="connsiteY30" fmla="*/ 265043 h 543339"/>
              <a:gd name="connsiteX31" fmla="*/ 2994991 w 2994991"/>
              <a:gd name="connsiteY31" fmla="*/ 278295 h 543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994991" h="543339">
                <a:moveTo>
                  <a:pt x="0" y="543339"/>
                </a:moveTo>
                <a:cubicBezTo>
                  <a:pt x="83930" y="459408"/>
                  <a:pt x="153030" y="357387"/>
                  <a:pt x="251791" y="291547"/>
                </a:cubicBezTo>
                <a:cubicBezTo>
                  <a:pt x="278295" y="273878"/>
                  <a:pt x="306430" y="258438"/>
                  <a:pt x="331304" y="238539"/>
                </a:cubicBezTo>
                <a:cubicBezTo>
                  <a:pt x="350817" y="222929"/>
                  <a:pt x="365340" y="201792"/>
                  <a:pt x="384313" y="185530"/>
                </a:cubicBezTo>
                <a:cubicBezTo>
                  <a:pt x="396406" y="175165"/>
                  <a:pt x="411633" y="168976"/>
                  <a:pt x="424070" y="159026"/>
                </a:cubicBezTo>
                <a:cubicBezTo>
                  <a:pt x="433826" y="151221"/>
                  <a:pt x="440178" y="139452"/>
                  <a:pt x="450574" y="132521"/>
                </a:cubicBezTo>
                <a:cubicBezTo>
                  <a:pt x="467011" y="121563"/>
                  <a:pt x="486643" y="116181"/>
                  <a:pt x="503583" y="106017"/>
                </a:cubicBezTo>
                <a:cubicBezTo>
                  <a:pt x="565808" y="68682"/>
                  <a:pt x="575520" y="50737"/>
                  <a:pt x="636104" y="26504"/>
                </a:cubicBezTo>
                <a:cubicBezTo>
                  <a:pt x="662044" y="16128"/>
                  <a:pt x="715618" y="0"/>
                  <a:pt x="715618" y="0"/>
                </a:cubicBezTo>
                <a:cubicBezTo>
                  <a:pt x="834887" y="4417"/>
                  <a:pt x="954667" y="1376"/>
                  <a:pt x="1073426" y="13252"/>
                </a:cubicBezTo>
                <a:cubicBezTo>
                  <a:pt x="1089274" y="14837"/>
                  <a:pt x="1098544" y="33482"/>
                  <a:pt x="1113183" y="39756"/>
                </a:cubicBezTo>
                <a:cubicBezTo>
                  <a:pt x="1290332" y="115676"/>
                  <a:pt x="1017281" y="-28073"/>
                  <a:pt x="1232452" y="79513"/>
                </a:cubicBezTo>
                <a:cubicBezTo>
                  <a:pt x="1335207" y="130890"/>
                  <a:pt x="1212041" y="85961"/>
                  <a:pt x="1311965" y="119269"/>
                </a:cubicBezTo>
                <a:cubicBezTo>
                  <a:pt x="1404899" y="212203"/>
                  <a:pt x="1284236" y="106946"/>
                  <a:pt x="1431235" y="172278"/>
                </a:cubicBezTo>
                <a:cubicBezTo>
                  <a:pt x="1448361" y="179889"/>
                  <a:pt x="1454608" y="202932"/>
                  <a:pt x="1470991" y="212034"/>
                </a:cubicBezTo>
                <a:cubicBezTo>
                  <a:pt x="1495413" y="225602"/>
                  <a:pt x="1527258" y="223042"/>
                  <a:pt x="1550504" y="238539"/>
                </a:cubicBezTo>
                <a:cubicBezTo>
                  <a:pt x="1563756" y="247374"/>
                  <a:pt x="1575707" y="258574"/>
                  <a:pt x="1590261" y="265043"/>
                </a:cubicBezTo>
                <a:cubicBezTo>
                  <a:pt x="1615791" y="276390"/>
                  <a:pt x="1669774" y="291547"/>
                  <a:pt x="1669774" y="291547"/>
                </a:cubicBezTo>
                <a:cubicBezTo>
                  <a:pt x="1775791" y="287130"/>
                  <a:pt x="1882007" y="286133"/>
                  <a:pt x="1987826" y="278295"/>
                </a:cubicBezTo>
                <a:cubicBezTo>
                  <a:pt x="2001757" y="277263"/>
                  <a:pt x="2014031" y="268431"/>
                  <a:pt x="2027583" y="265043"/>
                </a:cubicBezTo>
                <a:cubicBezTo>
                  <a:pt x="2049435" y="259580"/>
                  <a:pt x="2071757" y="256208"/>
                  <a:pt x="2093844" y="251791"/>
                </a:cubicBezTo>
                <a:cubicBezTo>
                  <a:pt x="2187077" y="189635"/>
                  <a:pt x="2068858" y="261161"/>
                  <a:pt x="2199861" y="212034"/>
                </a:cubicBezTo>
                <a:cubicBezTo>
                  <a:pt x="2214774" y="206442"/>
                  <a:pt x="2224979" y="191804"/>
                  <a:pt x="2239618" y="185530"/>
                </a:cubicBezTo>
                <a:cubicBezTo>
                  <a:pt x="2256359" y="178356"/>
                  <a:pt x="2275181" y="177511"/>
                  <a:pt x="2292626" y="172278"/>
                </a:cubicBezTo>
                <a:cubicBezTo>
                  <a:pt x="2319386" y="164250"/>
                  <a:pt x="2346199" y="156150"/>
                  <a:pt x="2372139" y="145774"/>
                </a:cubicBezTo>
                <a:cubicBezTo>
                  <a:pt x="2451370" y="114081"/>
                  <a:pt x="2415832" y="126791"/>
                  <a:pt x="2478157" y="106017"/>
                </a:cubicBezTo>
                <a:cubicBezTo>
                  <a:pt x="2575339" y="114852"/>
                  <a:pt x="2673449" y="116478"/>
                  <a:pt x="2769704" y="132521"/>
                </a:cubicBezTo>
                <a:cubicBezTo>
                  <a:pt x="2782029" y="134575"/>
                  <a:pt x="2786610" y="151027"/>
                  <a:pt x="2796209" y="159026"/>
                </a:cubicBezTo>
                <a:cubicBezTo>
                  <a:pt x="2849695" y="203597"/>
                  <a:pt x="2835031" y="194053"/>
                  <a:pt x="2888974" y="212034"/>
                </a:cubicBezTo>
                <a:cubicBezTo>
                  <a:pt x="2902226" y="225286"/>
                  <a:pt x="2913137" y="241395"/>
                  <a:pt x="2928731" y="251791"/>
                </a:cubicBezTo>
                <a:cubicBezTo>
                  <a:pt x="2940354" y="259540"/>
                  <a:pt x="2955517" y="259855"/>
                  <a:pt x="2968487" y="265043"/>
                </a:cubicBezTo>
                <a:cubicBezTo>
                  <a:pt x="2977658" y="268711"/>
                  <a:pt x="2986156" y="273878"/>
                  <a:pt x="2994991" y="278295"/>
                </a:cubicBezTo>
              </a:path>
            </a:pathLst>
          </a:custGeom>
          <a:noFill/>
          <a:ln w="762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7781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FD21C-BCA1-4A3E-B301-36E9BD4490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42316" y="224844"/>
            <a:ext cx="4200939" cy="912537"/>
          </a:xfrm>
        </p:spPr>
        <p:txBody>
          <a:bodyPr>
            <a:normAutofit fontScale="90000"/>
          </a:bodyPr>
          <a:lstStyle/>
          <a:p>
            <a:r>
              <a:rPr lang="en-GB" dirty="0"/>
              <a:t>Red Stars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5E0741-FED1-4422-89E0-BC35E8EF07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36228" y="3123534"/>
            <a:ext cx="2213113" cy="543892"/>
          </a:xfrm>
        </p:spPr>
        <p:txBody>
          <a:bodyPr/>
          <a:lstStyle/>
          <a:p>
            <a:r>
              <a:rPr lang="en-GB" dirty="0"/>
              <a:t>Spiderman </a:t>
            </a:r>
          </a:p>
        </p:txBody>
      </p:sp>
      <p:pic>
        <p:nvPicPr>
          <p:cNvPr id="1026" name="Picture 2" descr="Image result for spiderman">
            <a:extLst>
              <a:ext uri="{FF2B5EF4-FFF2-40B4-BE49-F238E27FC236}">
                <a16:creationId xmlns:a16="http://schemas.microsoft.com/office/drawing/2014/main" id="{DFF98C83-8E8E-44EE-8681-9F2FA7A72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5118" y="3734466"/>
            <a:ext cx="5115336" cy="2898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See the source image">
            <a:extLst>
              <a:ext uri="{FF2B5EF4-FFF2-40B4-BE49-F238E27FC236}">
                <a16:creationId xmlns:a16="http://schemas.microsoft.com/office/drawing/2014/main" id="{C8376D6F-442A-454C-97E9-C0CA7F30469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46" y="951224"/>
            <a:ext cx="3646170" cy="25527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EC5CE7F-070A-47C8-8C99-BF2EE11608C9}"/>
              </a:ext>
            </a:extLst>
          </p:cNvPr>
          <p:cNvSpPr txBox="1"/>
          <p:nvPr/>
        </p:nvSpPr>
        <p:spPr>
          <a:xfrm>
            <a:off x="7242316" y="1513769"/>
            <a:ext cx="4333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Can you find this on your sheet 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C0AF98D-7652-4C86-9001-C6D971BF28DC}"/>
              </a:ext>
            </a:extLst>
          </p:cNvPr>
          <p:cNvCxnSpPr/>
          <p:nvPr/>
        </p:nvCxnSpPr>
        <p:spPr>
          <a:xfrm flipV="1">
            <a:off x="3937716" y="1661391"/>
            <a:ext cx="3087757" cy="23853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61838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11A2008-C12E-4506-953F-0172F59E8650}"/>
              </a:ext>
            </a:extLst>
          </p:cNvPr>
          <p:cNvSpPr txBox="1"/>
          <p:nvPr/>
        </p:nvSpPr>
        <p:spPr>
          <a:xfrm>
            <a:off x="1603513" y="2294615"/>
            <a:ext cx="3034748" cy="226876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F9F1490-646A-4CF9-BD4A-715D084BA025}"/>
              </a:ext>
            </a:extLst>
          </p:cNvPr>
          <p:cNvCxnSpPr>
            <a:cxnSpLocks/>
          </p:cNvCxnSpPr>
          <p:nvPr/>
        </p:nvCxnSpPr>
        <p:spPr>
          <a:xfrm>
            <a:off x="2312505" y="3429000"/>
            <a:ext cx="159688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45903EB-A8A3-4716-8C8D-F6ABCC6BE565}"/>
              </a:ext>
            </a:extLst>
          </p:cNvPr>
          <p:cNvCxnSpPr>
            <a:cxnSpLocks/>
          </p:cNvCxnSpPr>
          <p:nvPr/>
        </p:nvCxnSpPr>
        <p:spPr>
          <a:xfrm>
            <a:off x="3087757" y="2829339"/>
            <a:ext cx="0" cy="140804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7D5D37-F92C-4DFA-A0AA-E1A08C468884}"/>
              </a:ext>
            </a:extLst>
          </p:cNvPr>
          <p:cNvCxnSpPr>
            <a:cxnSpLocks/>
          </p:cNvCxnSpPr>
          <p:nvPr/>
        </p:nvCxnSpPr>
        <p:spPr>
          <a:xfrm>
            <a:off x="2365513" y="3124199"/>
            <a:ext cx="1490870" cy="6096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625B562-954F-49B5-96F8-D95EA064BC80}"/>
              </a:ext>
            </a:extLst>
          </p:cNvPr>
          <p:cNvCxnSpPr>
            <a:cxnSpLocks/>
          </p:cNvCxnSpPr>
          <p:nvPr/>
        </p:nvCxnSpPr>
        <p:spPr>
          <a:xfrm flipV="1">
            <a:off x="2408583" y="2829339"/>
            <a:ext cx="1358348" cy="110324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" name="y2mate.com - spiderman_theme_song_1960s_SUtziaZlDeE">
            <a:hlinkClick r:id="" action="ppaction://media"/>
            <a:extLst>
              <a:ext uri="{FF2B5EF4-FFF2-40B4-BE49-F238E27FC236}">
                <a16:creationId xmlns:a16="http://schemas.microsoft.com/office/drawing/2014/main" id="{A90A90FA-3733-4B92-A8D8-7A0789100F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53741" y="29237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289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2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FD21C-BCA1-4A3E-B301-36E9BD4490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59632" y="365198"/>
            <a:ext cx="7189307" cy="1288925"/>
          </a:xfrm>
        </p:spPr>
        <p:txBody>
          <a:bodyPr>
            <a:normAutofit fontScale="90000"/>
          </a:bodyPr>
          <a:lstStyle/>
          <a:p>
            <a:r>
              <a:rPr lang="en-GB" dirty="0"/>
              <a:t>Yellow up and down zig zags 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5E0741-FED1-4422-89E0-BC35E8EF07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77111" y="3157054"/>
            <a:ext cx="2213113" cy="543892"/>
          </a:xfrm>
        </p:spPr>
        <p:txBody>
          <a:bodyPr>
            <a:normAutofit fontScale="92500"/>
          </a:bodyPr>
          <a:lstStyle/>
          <a:p>
            <a:r>
              <a:rPr lang="en-GB" dirty="0"/>
              <a:t>Wonder Woman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C5CE7F-070A-47C8-8C99-BF2EE11608C9}"/>
              </a:ext>
            </a:extLst>
          </p:cNvPr>
          <p:cNvSpPr txBox="1"/>
          <p:nvPr/>
        </p:nvSpPr>
        <p:spPr>
          <a:xfrm>
            <a:off x="7176052" y="2089145"/>
            <a:ext cx="4333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Can you find this on your sheet 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C0AF98D-7652-4C86-9001-C6D971BF28DC}"/>
              </a:ext>
            </a:extLst>
          </p:cNvPr>
          <p:cNvCxnSpPr/>
          <p:nvPr/>
        </p:nvCxnSpPr>
        <p:spPr>
          <a:xfrm flipV="1">
            <a:off x="3955773" y="2312271"/>
            <a:ext cx="3087757" cy="23853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ee the source image">
            <a:extLst>
              <a:ext uri="{FF2B5EF4-FFF2-40B4-BE49-F238E27FC236}">
                <a16:creationId xmlns:a16="http://schemas.microsoft.com/office/drawing/2014/main" id="{A968DCD0-B396-4524-B3DE-0CA15DBC884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23" y="896763"/>
            <a:ext cx="3867150" cy="26574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7" name="Picture 6" descr="A person wearing a black dress&#10;&#10;Description automatically generated">
            <a:extLst>
              <a:ext uri="{FF2B5EF4-FFF2-40B4-BE49-F238E27FC236}">
                <a16:creationId xmlns:a16="http://schemas.microsoft.com/office/drawing/2014/main" id="{2AE50CCD-46D4-4C48-A205-C2240F6414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382" y="3667426"/>
            <a:ext cx="5368573" cy="300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2034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6EEBDB4-2663-439D-9E79-37387F5623C9}"/>
              </a:ext>
            </a:extLst>
          </p:cNvPr>
          <p:cNvSpPr txBox="1"/>
          <p:nvPr/>
        </p:nvSpPr>
        <p:spPr>
          <a:xfrm>
            <a:off x="1405972" y="2294615"/>
            <a:ext cx="3034748" cy="226876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1B48E7B-14D4-4C06-BCA7-C2555A8DB6E4}"/>
              </a:ext>
            </a:extLst>
          </p:cNvPr>
          <p:cNvSpPr/>
          <p:nvPr/>
        </p:nvSpPr>
        <p:spPr>
          <a:xfrm rot="5230565">
            <a:off x="1696610" y="2847807"/>
            <a:ext cx="1594111" cy="1099930"/>
          </a:xfrm>
          <a:custGeom>
            <a:avLst/>
            <a:gdLst>
              <a:gd name="connsiteX0" fmla="*/ 0 w 2452185"/>
              <a:gd name="connsiteY0" fmla="*/ 742122 h 1099930"/>
              <a:gd name="connsiteX1" fmla="*/ 66260 w 2452185"/>
              <a:gd name="connsiteY1" fmla="*/ 609600 h 1099930"/>
              <a:gd name="connsiteX2" fmla="*/ 92765 w 2452185"/>
              <a:gd name="connsiteY2" fmla="*/ 583096 h 1099930"/>
              <a:gd name="connsiteX3" fmla="*/ 119269 w 2452185"/>
              <a:gd name="connsiteY3" fmla="*/ 543339 h 1099930"/>
              <a:gd name="connsiteX4" fmla="*/ 145773 w 2452185"/>
              <a:gd name="connsiteY4" fmla="*/ 490330 h 1099930"/>
              <a:gd name="connsiteX5" fmla="*/ 159026 w 2452185"/>
              <a:gd name="connsiteY5" fmla="*/ 450574 h 1099930"/>
              <a:gd name="connsiteX6" fmla="*/ 198782 w 2452185"/>
              <a:gd name="connsiteY6" fmla="*/ 424069 h 1099930"/>
              <a:gd name="connsiteX7" fmla="*/ 238539 w 2452185"/>
              <a:gd name="connsiteY7" fmla="*/ 371061 h 1099930"/>
              <a:gd name="connsiteX8" fmla="*/ 318052 w 2452185"/>
              <a:gd name="connsiteY8" fmla="*/ 291548 h 1099930"/>
              <a:gd name="connsiteX9" fmla="*/ 384313 w 2452185"/>
              <a:gd name="connsiteY9" fmla="*/ 238539 h 1099930"/>
              <a:gd name="connsiteX10" fmla="*/ 477078 w 2452185"/>
              <a:gd name="connsiteY10" fmla="*/ 145774 h 1099930"/>
              <a:gd name="connsiteX11" fmla="*/ 530086 w 2452185"/>
              <a:gd name="connsiteY11" fmla="*/ 79513 h 1099930"/>
              <a:gd name="connsiteX12" fmla="*/ 543339 w 2452185"/>
              <a:gd name="connsiteY12" fmla="*/ 39756 h 1099930"/>
              <a:gd name="connsiteX13" fmla="*/ 583095 w 2452185"/>
              <a:gd name="connsiteY13" fmla="*/ 0 h 1099930"/>
              <a:gd name="connsiteX14" fmla="*/ 609600 w 2452185"/>
              <a:gd name="connsiteY14" fmla="*/ 39756 h 1099930"/>
              <a:gd name="connsiteX15" fmla="*/ 636104 w 2452185"/>
              <a:gd name="connsiteY15" fmla="*/ 132522 h 1099930"/>
              <a:gd name="connsiteX16" fmla="*/ 662608 w 2452185"/>
              <a:gd name="connsiteY16" fmla="*/ 172278 h 1099930"/>
              <a:gd name="connsiteX17" fmla="*/ 702365 w 2452185"/>
              <a:gd name="connsiteY17" fmla="*/ 304800 h 1099930"/>
              <a:gd name="connsiteX18" fmla="*/ 728869 w 2452185"/>
              <a:gd name="connsiteY18" fmla="*/ 344556 h 1099930"/>
              <a:gd name="connsiteX19" fmla="*/ 742121 w 2452185"/>
              <a:gd name="connsiteY19" fmla="*/ 384313 h 1099930"/>
              <a:gd name="connsiteX20" fmla="*/ 755373 w 2452185"/>
              <a:gd name="connsiteY20" fmla="*/ 477078 h 1099930"/>
              <a:gd name="connsiteX21" fmla="*/ 781878 w 2452185"/>
              <a:gd name="connsiteY21" fmla="*/ 516835 h 1099930"/>
              <a:gd name="connsiteX22" fmla="*/ 808382 w 2452185"/>
              <a:gd name="connsiteY22" fmla="*/ 636104 h 1099930"/>
              <a:gd name="connsiteX23" fmla="*/ 834886 w 2452185"/>
              <a:gd name="connsiteY23" fmla="*/ 689113 h 1099930"/>
              <a:gd name="connsiteX24" fmla="*/ 848139 w 2452185"/>
              <a:gd name="connsiteY24" fmla="*/ 768626 h 1099930"/>
              <a:gd name="connsiteX25" fmla="*/ 861391 w 2452185"/>
              <a:gd name="connsiteY25" fmla="*/ 887896 h 1099930"/>
              <a:gd name="connsiteX26" fmla="*/ 927652 w 2452185"/>
              <a:gd name="connsiteY26" fmla="*/ 821635 h 1099930"/>
              <a:gd name="connsiteX27" fmla="*/ 940904 w 2452185"/>
              <a:gd name="connsiteY27" fmla="*/ 781878 h 1099930"/>
              <a:gd name="connsiteX28" fmla="*/ 1033669 w 2452185"/>
              <a:gd name="connsiteY28" fmla="*/ 636104 h 1099930"/>
              <a:gd name="connsiteX29" fmla="*/ 1113182 w 2452185"/>
              <a:gd name="connsiteY29" fmla="*/ 503582 h 1099930"/>
              <a:gd name="connsiteX30" fmla="*/ 1166191 w 2452185"/>
              <a:gd name="connsiteY30" fmla="*/ 450574 h 1099930"/>
              <a:gd name="connsiteX31" fmla="*/ 1245704 w 2452185"/>
              <a:gd name="connsiteY31" fmla="*/ 357809 h 1099930"/>
              <a:gd name="connsiteX32" fmla="*/ 1285460 w 2452185"/>
              <a:gd name="connsiteY32" fmla="*/ 331304 h 1099930"/>
              <a:gd name="connsiteX33" fmla="*/ 1311965 w 2452185"/>
              <a:gd name="connsiteY33" fmla="*/ 304800 h 1099930"/>
              <a:gd name="connsiteX34" fmla="*/ 1391478 w 2452185"/>
              <a:gd name="connsiteY34" fmla="*/ 238539 h 1099930"/>
              <a:gd name="connsiteX35" fmla="*/ 1417982 w 2452185"/>
              <a:gd name="connsiteY35" fmla="*/ 185530 h 1099930"/>
              <a:gd name="connsiteX36" fmla="*/ 1470991 w 2452185"/>
              <a:gd name="connsiteY36" fmla="*/ 145774 h 1099930"/>
              <a:gd name="connsiteX37" fmla="*/ 1497495 w 2452185"/>
              <a:gd name="connsiteY37" fmla="*/ 119269 h 1099930"/>
              <a:gd name="connsiteX38" fmla="*/ 1524000 w 2452185"/>
              <a:gd name="connsiteY38" fmla="*/ 159026 h 1099930"/>
              <a:gd name="connsiteX39" fmla="*/ 1550504 w 2452185"/>
              <a:gd name="connsiteY39" fmla="*/ 251791 h 1099930"/>
              <a:gd name="connsiteX40" fmla="*/ 1577008 w 2452185"/>
              <a:gd name="connsiteY40" fmla="*/ 291548 h 1099930"/>
              <a:gd name="connsiteX41" fmla="*/ 1603513 w 2452185"/>
              <a:gd name="connsiteY41" fmla="*/ 397565 h 1099930"/>
              <a:gd name="connsiteX42" fmla="*/ 1616765 w 2452185"/>
              <a:gd name="connsiteY42" fmla="*/ 437322 h 1099930"/>
              <a:gd name="connsiteX43" fmla="*/ 1643269 w 2452185"/>
              <a:gd name="connsiteY43" fmla="*/ 543339 h 1099930"/>
              <a:gd name="connsiteX44" fmla="*/ 1656521 w 2452185"/>
              <a:gd name="connsiteY44" fmla="*/ 662609 h 1099930"/>
              <a:gd name="connsiteX45" fmla="*/ 1669773 w 2452185"/>
              <a:gd name="connsiteY45" fmla="*/ 702365 h 1099930"/>
              <a:gd name="connsiteX46" fmla="*/ 1683026 w 2452185"/>
              <a:gd name="connsiteY46" fmla="*/ 940904 h 1099930"/>
              <a:gd name="connsiteX47" fmla="*/ 1762539 w 2452185"/>
              <a:gd name="connsiteY47" fmla="*/ 834887 h 1099930"/>
              <a:gd name="connsiteX48" fmla="*/ 1881808 w 2452185"/>
              <a:gd name="connsiteY48" fmla="*/ 702365 h 1099930"/>
              <a:gd name="connsiteX49" fmla="*/ 1921565 w 2452185"/>
              <a:gd name="connsiteY49" fmla="*/ 675861 h 1099930"/>
              <a:gd name="connsiteX50" fmla="*/ 2027582 w 2452185"/>
              <a:gd name="connsiteY50" fmla="*/ 569843 h 1099930"/>
              <a:gd name="connsiteX51" fmla="*/ 2080591 w 2452185"/>
              <a:gd name="connsiteY51" fmla="*/ 516835 h 1099930"/>
              <a:gd name="connsiteX52" fmla="*/ 2107095 w 2452185"/>
              <a:gd name="connsiteY52" fmla="*/ 477078 h 1099930"/>
              <a:gd name="connsiteX53" fmla="*/ 2133600 w 2452185"/>
              <a:gd name="connsiteY53" fmla="*/ 450574 h 1099930"/>
              <a:gd name="connsiteX54" fmla="*/ 2226365 w 2452185"/>
              <a:gd name="connsiteY54" fmla="*/ 357809 h 1099930"/>
              <a:gd name="connsiteX55" fmla="*/ 2252869 w 2452185"/>
              <a:gd name="connsiteY55" fmla="*/ 331304 h 1099930"/>
              <a:gd name="connsiteX56" fmla="*/ 2292626 w 2452185"/>
              <a:gd name="connsiteY56" fmla="*/ 371061 h 1099930"/>
              <a:gd name="connsiteX57" fmla="*/ 2345634 w 2452185"/>
              <a:gd name="connsiteY57" fmla="*/ 477078 h 1099930"/>
              <a:gd name="connsiteX58" fmla="*/ 2358886 w 2452185"/>
              <a:gd name="connsiteY58" fmla="*/ 569843 h 1099930"/>
              <a:gd name="connsiteX59" fmla="*/ 2372139 w 2452185"/>
              <a:gd name="connsiteY59" fmla="*/ 609600 h 1099930"/>
              <a:gd name="connsiteX60" fmla="*/ 2398643 w 2452185"/>
              <a:gd name="connsiteY60" fmla="*/ 795130 h 1099930"/>
              <a:gd name="connsiteX61" fmla="*/ 2411895 w 2452185"/>
              <a:gd name="connsiteY61" fmla="*/ 848139 h 1099930"/>
              <a:gd name="connsiteX62" fmla="*/ 2425147 w 2452185"/>
              <a:gd name="connsiteY62" fmla="*/ 887896 h 1099930"/>
              <a:gd name="connsiteX63" fmla="*/ 2451652 w 2452185"/>
              <a:gd name="connsiteY63" fmla="*/ 1060174 h 1099930"/>
              <a:gd name="connsiteX64" fmla="*/ 2451652 w 2452185"/>
              <a:gd name="connsiteY64" fmla="*/ 1099930 h 1099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2452185" h="1099930">
                <a:moveTo>
                  <a:pt x="0" y="742122"/>
                </a:moveTo>
                <a:cubicBezTo>
                  <a:pt x="22087" y="697948"/>
                  <a:pt x="41375" y="652260"/>
                  <a:pt x="66260" y="609600"/>
                </a:cubicBezTo>
                <a:cubicBezTo>
                  <a:pt x="72556" y="598808"/>
                  <a:pt x="84960" y="592852"/>
                  <a:pt x="92765" y="583096"/>
                </a:cubicBezTo>
                <a:cubicBezTo>
                  <a:pt x="102715" y="570659"/>
                  <a:pt x="111367" y="557168"/>
                  <a:pt x="119269" y="543339"/>
                </a:cubicBezTo>
                <a:cubicBezTo>
                  <a:pt x="129070" y="526187"/>
                  <a:pt x="137991" y="508488"/>
                  <a:pt x="145773" y="490330"/>
                </a:cubicBezTo>
                <a:cubicBezTo>
                  <a:pt x="151276" y="477491"/>
                  <a:pt x="150300" y="461482"/>
                  <a:pt x="159026" y="450574"/>
                </a:cubicBezTo>
                <a:cubicBezTo>
                  <a:pt x="168976" y="438137"/>
                  <a:pt x="187520" y="435331"/>
                  <a:pt x="198782" y="424069"/>
                </a:cubicBezTo>
                <a:cubicBezTo>
                  <a:pt x="214400" y="408451"/>
                  <a:pt x="223764" y="387478"/>
                  <a:pt x="238539" y="371061"/>
                </a:cubicBezTo>
                <a:cubicBezTo>
                  <a:pt x="263614" y="343200"/>
                  <a:pt x="291548" y="318052"/>
                  <a:pt x="318052" y="291548"/>
                </a:cubicBezTo>
                <a:cubicBezTo>
                  <a:pt x="447620" y="161979"/>
                  <a:pt x="217135" y="388998"/>
                  <a:pt x="384313" y="238539"/>
                </a:cubicBezTo>
                <a:cubicBezTo>
                  <a:pt x="416817" y="209285"/>
                  <a:pt x="477078" y="145774"/>
                  <a:pt x="477078" y="145774"/>
                </a:cubicBezTo>
                <a:cubicBezTo>
                  <a:pt x="510387" y="45845"/>
                  <a:pt x="461582" y="165143"/>
                  <a:pt x="530086" y="79513"/>
                </a:cubicBezTo>
                <a:cubicBezTo>
                  <a:pt x="538813" y="68605"/>
                  <a:pt x="535590" y="51379"/>
                  <a:pt x="543339" y="39756"/>
                </a:cubicBezTo>
                <a:cubicBezTo>
                  <a:pt x="553735" y="24162"/>
                  <a:pt x="569843" y="13252"/>
                  <a:pt x="583095" y="0"/>
                </a:cubicBezTo>
                <a:cubicBezTo>
                  <a:pt x="591930" y="13252"/>
                  <a:pt x="603326" y="25117"/>
                  <a:pt x="609600" y="39756"/>
                </a:cubicBezTo>
                <a:cubicBezTo>
                  <a:pt x="635080" y="99208"/>
                  <a:pt x="610313" y="80939"/>
                  <a:pt x="636104" y="132522"/>
                </a:cubicBezTo>
                <a:cubicBezTo>
                  <a:pt x="643227" y="146768"/>
                  <a:pt x="653773" y="159026"/>
                  <a:pt x="662608" y="172278"/>
                </a:cubicBezTo>
                <a:cubicBezTo>
                  <a:pt x="670016" y="201912"/>
                  <a:pt x="689458" y="285439"/>
                  <a:pt x="702365" y="304800"/>
                </a:cubicBezTo>
                <a:lnTo>
                  <a:pt x="728869" y="344556"/>
                </a:lnTo>
                <a:cubicBezTo>
                  <a:pt x="733286" y="357808"/>
                  <a:pt x="739381" y="370615"/>
                  <a:pt x="742121" y="384313"/>
                </a:cubicBezTo>
                <a:cubicBezTo>
                  <a:pt x="748247" y="414942"/>
                  <a:pt x="746397" y="447160"/>
                  <a:pt x="755373" y="477078"/>
                </a:cubicBezTo>
                <a:cubicBezTo>
                  <a:pt x="759950" y="492334"/>
                  <a:pt x="773043" y="503583"/>
                  <a:pt x="781878" y="516835"/>
                </a:cubicBezTo>
                <a:cubicBezTo>
                  <a:pt x="785477" y="534828"/>
                  <a:pt x="800361" y="614714"/>
                  <a:pt x="808382" y="636104"/>
                </a:cubicBezTo>
                <a:cubicBezTo>
                  <a:pt x="815318" y="654601"/>
                  <a:pt x="826051" y="671443"/>
                  <a:pt x="834886" y="689113"/>
                </a:cubicBezTo>
                <a:cubicBezTo>
                  <a:pt x="839304" y="715617"/>
                  <a:pt x="844588" y="741992"/>
                  <a:pt x="848139" y="768626"/>
                </a:cubicBezTo>
                <a:cubicBezTo>
                  <a:pt x="853426" y="808276"/>
                  <a:pt x="828108" y="865707"/>
                  <a:pt x="861391" y="887896"/>
                </a:cubicBezTo>
                <a:cubicBezTo>
                  <a:pt x="887381" y="905223"/>
                  <a:pt x="927652" y="821635"/>
                  <a:pt x="927652" y="821635"/>
                </a:cubicBezTo>
                <a:cubicBezTo>
                  <a:pt x="932069" y="808383"/>
                  <a:pt x="934657" y="794372"/>
                  <a:pt x="940904" y="781878"/>
                </a:cubicBezTo>
                <a:cubicBezTo>
                  <a:pt x="968114" y="727456"/>
                  <a:pt x="1002155" y="688626"/>
                  <a:pt x="1033669" y="636104"/>
                </a:cubicBezTo>
                <a:cubicBezTo>
                  <a:pt x="1083216" y="553525"/>
                  <a:pt x="1035029" y="601273"/>
                  <a:pt x="1113182" y="503582"/>
                </a:cubicBezTo>
                <a:cubicBezTo>
                  <a:pt x="1128792" y="484069"/>
                  <a:pt x="1149736" y="469380"/>
                  <a:pt x="1166191" y="450574"/>
                </a:cubicBezTo>
                <a:cubicBezTo>
                  <a:pt x="1213447" y="396567"/>
                  <a:pt x="1193507" y="401307"/>
                  <a:pt x="1245704" y="357809"/>
                </a:cubicBezTo>
                <a:cubicBezTo>
                  <a:pt x="1257940" y="347613"/>
                  <a:pt x="1273023" y="341254"/>
                  <a:pt x="1285460" y="331304"/>
                </a:cubicBezTo>
                <a:cubicBezTo>
                  <a:pt x="1295216" y="323499"/>
                  <a:pt x="1302367" y="312799"/>
                  <a:pt x="1311965" y="304800"/>
                </a:cubicBezTo>
                <a:cubicBezTo>
                  <a:pt x="1406471" y="226045"/>
                  <a:pt x="1331534" y="298481"/>
                  <a:pt x="1391478" y="238539"/>
                </a:cubicBezTo>
                <a:cubicBezTo>
                  <a:pt x="1400313" y="220869"/>
                  <a:pt x="1405125" y="200529"/>
                  <a:pt x="1417982" y="185530"/>
                </a:cubicBezTo>
                <a:cubicBezTo>
                  <a:pt x="1432356" y="168760"/>
                  <a:pt x="1454023" y="159914"/>
                  <a:pt x="1470991" y="145774"/>
                </a:cubicBezTo>
                <a:cubicBezTo>
                  <a:pt x="1480589" y="137775"/>
                  <a:pt x="1488660" y="128104"/>
                  <a:pt x="1497495" y="119269"/>
                </a:cubicBezTo>
                <a:cubicBezTo>
                  <a:pt x="1506330" y="132521"/>
                  <a:pt x="1516877" y="144780"/>
                  <a:pt x="1524000" y="159026"/>
                </a:cubicBezTo>
                <a:cubicBezTo>
                  <a:pt x="1549785" y="210595"/>
                  <a:pt x="1525033" y="192357"/>
                  <a:pt x="1550504" y="251791"/>
                </a:cubicBezTo>
                <a:cubicBezTo>
                  <a:pt x="1556778" y="266430"/>
                  <a:pt x="1569885" y="277302"/>
                  <a:pt x="1577008" y="291548"/>
                </a:cubicBezTo>
                <a:cubicBezTo>
                  <a:pt x="1592153" y="321839"/>
                  <a:pt x="1595953" y="367325"/>
                  <a:pt x="1603513" y="397565"/>
                </a:cubicBezTo>
                <a:cubicBezTo>
                  <a:pt x="1606901" y="411117"/>
                  <a:pt x="1613377" y="423770"/>
                  <a:pt x="1616765" y="437322"/>
                </a:cubicBezTo>
                <a:lnTo>
                  <a:pt x="1643269" y="543339"/>
                </a:lnTo>
                <a:cubicBezTo>
                  <a:pt x="1647686" y="583096"/>
                  <a:pt x="1649945" y="623152"/>
                  <a:pt x="1656521" y="662609"/>
                </a:cubicBezTo>
                <a:cubicBezTo>
                  <a:pt x="1658817" y="676388"/>
                  <a:pt x="1668449" y="688459"/>
                  <a:pt x="1669773" y="702365"/>
                </a:cubicBezTo>
                <a:cubicBezTo>
                  <a:pt x="1677323" y="781642"/>
                  <a:pt x="1678608" y="861391"/>
                  <a:pt x="1683026" y="940904"/>
                </a:cubicBezTo>
                <a:cubicBezTo>
                  <a:pt x="1768950" y="854980"/>
                  <a:pt x="1674719" y="955640"/>
                  <a:pt x="1762539" y="834887"/>
                </a:cubicBezTo>
                <a:cubicBezTo>
                  <a:pt x="1787515" y="800546"/>
                  <a:pt x="1845893" y="733149"/>
                  <a:pt x="1881808" y="702365"/>
                </a:cubicBezTo>
                <a:cubicBezTo>
                  <a:pt x="1893901" y="692000"/>
                  <a:pt x="1909661" y="686442"/>
                  <a:pt x="1921565" y="675861"/>
                </a:cubicBezTo>
                <a:cubicBezTo>
                  <a:pt x="1921619" y="675813"/>
                  <a:pt x="2004006" y="593419"/>
                  <a:pt x="2027582" y="569843"/>
                </a:cubicBezTo>
                <a:cubicBezTo>
                  <a:pt x="2045252" y="552173"/>
                  <a:pt x="2066730" y="537627"/>
                  <a:pt x="2080591" y="516835"/>
                </a:cubicBezTo>
                <a:cubicBezTo>
                  <a:pt x="2089426" y="503583"/>
                  <a:pt x="2097145" y="489515"/>
                  <a:pt x="2107095" y="477078"/>
                </a:cubicBezTo>
                <a:cubicBezTo>
                  <a:pt x="2114900" y="467322"/>
                  <a:pt x="2126103" y="460569"/>
                  <a:pt x="2133600" y="450574"/>
                </a:cubicBezTo>
                <a:cubicBezTo>
                  <a:pt x="2204484" y="356062"/>
                  <a:pt x="2151947" y="382614"/>
                  <a:pt x="2226365" y="357809"/>
                </a:cubicBezTo>
                <a:cubicBezTo>
                  <a:pt x="2235200" y="348974"/>
                  <a:pt x="2240617" y="328854"/>
                  <a:pt x="2252869" y="331304"/>
                </a:cubicBezTo>
                <a:cubicBezTo>
                  <a:pt x="2271247" y="334979"/>
                  <a:pt x="2282564" y="355249"/>
                  <a:pt x="2292626" y="371061"/>
                </a:cubicBezTo>
                <a:cubicBezTo>
                  <a:pt x="2313838" y="404394"/>
                  <a:pt x="2345634" y="477078"/>
                  <a:pt x="2345634" y="477078"/>
                </a:cubicBezTo>
                <a:cubicBezTo>
                  <a:pt x="2350051" y="508000"/>
                  <a:pt x="2352760" y="539214"/>
                  <a:pt x="2358886" y="569843"/>
                </a:cubicBezTo>
                <a:cubicBezTo>
                  <a:pt x="2361626" y="583541"/>
                  <a:pt x="2369842" y="595821"/>
                  <a:pt x="2372139" y="609600"/>
                </a:cubicBezTo>
                <a:cubicBezTo>
                  <a:pt x="2406874" y="818004"/>
                  <a:pt x="2366850" y="652059"/>
                  <a:pt x="2398643" y="795130"/>
                </a:cubicBezTo>
                <a:cubicBezTo>
                  <a:pt x="2402594" y="812910"/>
                  <a:pt x="2406891" y="830626"/>
                  <a:pt x="2411895" y="848139"/>
                </a:cubicBezTo>
                <a:cubicBezTo>
                  <a:pt x="2415733" y="861571"/>
                  <a:pt x="2421759" y="874344"/>
                  <a:pt x="2425147" y="887896"/>
                </a:cubicBezTo>
                <a:cubicBezTo>
                  <a:pt x="2438146" y="939890"/>
                  <a:pt x="2447053" y="1009582"/>
                  <a:pt x="2451652" y="1060174"/>
                </a:cubicBezTo>
                <a:cubicBezTo>
                  <a:pt x="2452852" y="1073372"/>
                  <a:pt x="2451652" y="1086678"/>
                  <a:pt x="2451652" y="1099930"/>
                </a:cubicBezTo>
              </a:path>
            </a:pathLst>
          </a:cu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495E301C-E9C0-4401-9CBE-EA85FC3E3253}"/>
              </a:ext>
            </a:extLst>
          </p:cNvPr>
          <p:cNvSpPr/>
          <p:nvPr/>
        </p:nvSpPr>
        <p:spPr>
          <a:xfrm rot="5230565">
            <a:off x="2552531" y="2879034"/>
            <a:ext cx="1594111" cy="1099930"/>
          </a:xfrm>
          <a:custGeom>
            <a:avLst/>
            <a:gdLst>
              <a:gd name="connsiteX0" fmla="*/ 0 w 2452185"/>
              <a:gd name="connsiteY0" fmla="*/ 742122 h 1099930"/>
              <a:gd name="connsiteX1" fmla="*/ 66260 w 2452185"/>
              <a:gd name="connsiteY1" fmla="*/ 609600 h 1099930"/>
              <a:gd name="connsiteX2" fmla="*/ 92765 w 2452185"/>
              <a:gd name="connsiteY2" fmla="*/ 583096 h 1099930"/>
              <a:gd name="connsiteX3" fmla="*/ 119269 w 2452185"/>
              <a:gd name="connsiteY3" fmla="*/ 543339 h 1099930"/>
              <a:gd name="connsiteX4" fmla="*/ 145773 w 2452185"/>
              <a:gd name="connsiteY4" fmla="*/ 490330 h 1099930"/>
              <a:gd name="connsiteX5" fmla="*/ 159026 w 2452185"/>
              <a:gd name="connsiteY5" fmla="*/ 450574 h 1099930"/>
              <a:gd name="connsiteX6" fmla="*/ 198782 w 2452185"/>
              <a:gd name="connsiteY6" fmla="*/ 424069 h 1099930"/>
              <a:gd name="connsiteX7" fmla="*/ 238539 w 2452185"/>
              <a:gd name="connsiteY7" fmla="*/ 371061 h 1099930"/>
              <a:gd name="connsiteX8" fmla="*/ 318052 w 2452185"/>
              <a:gd name="connsiteY8" fmla="*/ 291548 h 1099930"/>
              <a:gd name="connsiteX9" fmla="*/ 384313 w 2452185"/>
              <a:gd name="connsiteY9" fmla="*/ 238539 h 1099930"/>
              <a:gd name="connsiteX10" fmla="*/ 477078 w 2452185"/>
              <a:gd name="connsiteY10" fmla="*/ 145774 h 1099930"/>
              <a:gd name="connsiteX11" fmla="*/ 530086 w 2452185"/>
              <a:gd name="connsiteY11" fmla="*/ 79513 h 1099930"/>
              <a:gd name="connsiteX12" fmla="*/ 543339 w 2452185"/>
              <a:gd name="connsiteY12" fmla="*/ 39756 h 1099930"/>
              <a:gd name="connsiteX13" fmla="*/ 583095 w 2452185"/>
              <a:gd name="connsiteY13" fmla="*/ 0 h 1099930"/>
              <a:gd name="connsiteX14" fmla="*/ 609600 w 2452185"/>
              <a:gd name="connsiteY14" fmla="*/ 39756 h 1099930"/>
              <a:gd name="connsiteX15" fmla="*/ 636104 w 2452185"/>
              <a:gd name="connsiteY15" fmla="*/ 132522 h 1099930"/>
              <a:gd name="connsiteX16" fmla="*/ 662608 w 2452185"/>
              <a:gd name="connsiteY16" fmla="*/ 172278 h 1099930"/>
              <a:gd name="connsiteX17" fmla="*/ 702365 w 2452185"/>
              <a:gd name="connsiteY17" fmla="*/ 304800 h 1099930"/>
              <a:gd name="connsiteX18" fmla="*/ 728869 w 2452185"/>
              <a:gd name="connsiteY18" fmla="*/ 344556 h 1099930"/>
              <a:gd name="connsiteX19" fmla="*/ 742121 w 2452185"/>
              <a:gd name="connsiteY19" fmla="*/ 384313 h 1099930"/>
              <a:gd name="connsiteX20" fmla="*/ 755373 w 2452185"/>
              <a:gd name="connsiteY20" fmla="*/ 477078 h 1099930"/>
              <a:gd name="connsiteX21" fmla="*/ 781878 w 2452185"/>
              <a:gd name="connsiteY21" fmla="*/ 516835 h 1099930"/>
              <a:gd name="connsiteX22" fmla="*/ 808382 w 2452185"/>
              <a:gd name="connsiteY22" fmla="*/ 636104 h 1099930"/>
              <a:gd name="connsiteX23" fmla="*/ 834886 w 2452185"/>
              <a:gd name="connsiteY23" fmla="*/ 689113 h 1099930"/>
              <a:gd name="connsiteX24" fmla="*/ 848139 w 2452185"/>
              <a:gd name="connsiteY24" fmla="*/ 768626 h 1099930"/>
              <a:gd name="connsiteX25" fmla="*/ 861391 w 2452185"/>
              <a:gd name="connsiteY25" fmla="*/ 887896 h 1099930"/>
              <a:gd name="connsiteX26" fmla="*/ 927652 w 2452185"/>
              <a:gd name="connsiteY26" fmla="*/ 821635 h 1099930"/>
              <a:gd name="connsiteX27" fmla="*/ 940904 w 2452185"/>
              <a:gd name="connsiteY27" fmla="*/ 781878 h 1099930"/>
              <a:gd name="connsiteX28" fmla="*/ 1033669 w 2452185"/>
              <a:gd name="connsiteY28" fmla="*/ 636104 h 1099930"/>
              <a:gd name="connsiteX29" fmla="*/ 1113182 w 2452185"/>
              <a:gd name="connsiteY29" fmla="*/ 503582 h 1099930"/>
              <a:gd name="connsiteX30" fmla="*/ 1166191 w 2452185"/>
              <a:gd name="connsiteY30" fmla="*/ 450574 h 1099930"/>
              <a:gd name="connsiteX31" fmla="*/ 1245704 w 2452185"/>
              <a:gd name="connsiteY31" fmla="*/ 357809 h 1099930"/>
              <a:gd name="connsiteX32" fmla="*/ 1285460 w 2452185"/>
              <a:gd name="connsiteY32" fmla="*/ 331304 h 1099930"/>
              <a:gd name="connsiteX33" fmla="*/ 1311965 w 2452185"/>
              <a:gd name="connsiteY33" fmla="*/ 304800 h 1099930"/>
              <a:gd name="connsiteX34" fmla="*/ 1391478 w 2452185"/>
              <a:gd name="connsiteY34" fmla="*/ 238539 h 1099930"/>
              <a:gd name="connsiteX35" fmla="*/ 1417982 w 2452185"/>
              <a:gd name="connsiteY35" fmla="*/ 185530 h 1099930"/>
              <a:gd name="connsiteX36" fmla="*/ 1470991 w 2452185"/>
              <a:gd name="connsiteY36" fmla="*/ 145774 h 1099930"/>
              <a:gd name="connsiteX37" fmla="*/ 1497495 w 2452185"/>
              <a:gd name="connsiteY37" fmla="*/ 119269 h 1099930"/>
              <a:gd name="connsiteX38" fmla="*/ 1524000 w 2452185"/>
              <a:gd name="connsiteY38" fmla="*/ 159026 h 1099930"/>
              <a:gd name="connsiteX39" fmla="*/ 1550504 w 2452185"/>
              <a:gd name="connsiteY39" fmla="*/ 251791 h 1099930"/>
              <a:gd name="connsiteX40" fmla="*/ 1577008 w 2452185"/>
              <a:gd name="connsiteY40" fmla="*/ 291548 h 1099930"/>
              <a:gd name="connsiteX41" fmla="*/ 1603513 w 2452185"/>
              <a:gd name="connsiteY41" fmla="*/ 397565 h 1099930"/>
              <a:gd name="connsiteX42" fmla="*/ 1616765 w 2452185"/>
              <a:gd name="connsiteY42" fmla="*/ 437322 h 1099930"/>
              <a:gd name="connsiteX43" fmla="*/ 1643269 w 2452185"/>
              <a:gd name="connsiteY43" fmla="*/ 543339 h 1099930"/>
              <a:gd name="connsiteX44" fmla="*/ 1656521 w 2452185"/>
              <a:gd name="connsiteY44" fmla="*/ 662609 h 1099930"/>
              <a:gd name="connsiteX45" fmla="*/ 1669773 w 2452185"/>
              <a:gd name="connsiteY45" fmla="*/ 702365 h 1099930"/>
              <a:gd name="connsiteX46" fmla="*/ 1683026 w 2452185"/>
              <a:gd name="connsiteY46" fmla="*/ 940904 h 1099930"/>
              <a:gd name="connsiteX47" fmla="*/ 1762539 w 2452185"/>
              <a:gd name="connsiteY47" fmla="*/ 834887 h 1099930"/>
              <a:gd name="connsiteX48" fmla="*/ 1881808 w 2452185"/>
              <a:gd name="connsiteY48" fmla="*/ 702365 h 1099930"/>
              <a:gd name="connsiteX49" fmla="*/ 1921565 w 2452185"/>
              <a:gd name="connsiteY49" fmla="*/ 675861 h 1099930"/>
              <a:gd name="connsiteX50" fmla="*/ 2027582 w 2452185"/>
              <a:gd name="connsiteY50" fmla="*/ 569843 h 1099930"/>
              <a:gd name="connsiteX51" fmla="*/ 2080591 w 2452185"/>
              <a:gd name="connsiteY51" fmla="*/ 516835 h 1099930"/>
              <a:gd name="connsiteX52" fmla="*/ 2107095 w 2452185"/>
              <a:gd name="connsiteY52" fmla="*/ 477078 h 1099930"/>
              <a:gd name="connsiteX53" fmla="*/ 2133600 w 2452185"/>
              <a:gd name="connsiteY53" fmla="*/ 450574 h 1099930"/>
              <a:gd name="connsiteX54" fmla="*/ 2226365 w 2452185"/>
              <a:gd name="connsiteY54" fmla="*/ 357809 h 1099930"/>
              <a:gd name="connsiteX55" fmla="*/ 2252869 w 2452185"/>
              <a:gd name="connsiteY55" fmla="*/ 331304 h 1099930"/>
              <a:gd name="connsiteX56" fmla="*/ 2292626 w 2452185"/>
              <a:gd name="connsiteY56" fmla="*/ 371061 h 1099930"/>
              <a:gd name="connsiteX57" fmla="*/ 2345634 w 2452185"/>
              <a:gd name="connsiteY57" fmla="*/ 477078 h 1099930"/>
              <a:gd name="connsiteX58" fmla="*/ 2358886 w 2452185"/>
              <a:gd name="connsiteY58" fmla="*/ 569843 h 1099930"/>
              <a:gd name="connsiteX59" fmla="*/ 2372139 w 2452185"/>
              <a:gd name="connsiteY59" fmla="*/ 609600 h 1099930"/>
              <a:gd name="connsiteX60" fmla="*/ 2398643 w 2452185"/>
              <a:gd name="connsiteY60" fmla="*/ 795130 h 1099930"/>
              <a:gd name="connsiteX61" fmla="*/ 2411895 w 2452185"/>
              <a:gd name="connsiteY61" fmla="*/ 848139 h 1099930"/>
              <a:gd name="connsiteX62" fmla="*/ 2425147 w 2452185"/>
              <a:gd name="connsiteY62" fmla="*/ 887896 h 1099930"/>
              <a:gd name="connsiteX63" fmla="*/ 2451652 w 2452185"/>
              <a:gd name="connsiteY63" fmla="*/ 1060174 h 1099930"/>
              <a:gd name="connsiteX64" fmla="*/ 2451652 w 2452185"/>
              <a:gd name="connsiteY64" fmla="*/ 1099930 h 1099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2452185" h="1099930">
                <a:moveTo>
                  <a:pt x="0" y="742122"/>
                </a:moveTo>
                <a:cubicBezTo>
                  <a:pt x="22087" y="697948"/>
                  <a:pt x="41375" y="652260"/>
                  <a:pt x="66260" y="609600"/>
                </a:cubicBezTo>
                <a:cubicBezTo>
                  <a:pt x="72556" y="598808"/>
                  <a:pt x="84960" y="592852"/>
                  <a:pt x="92765" y="583096"/>
                </a:cubicBezTo>
                <a:cubicBezTo>
                  <a:pt x="102715" y="570659"/>
                  <a:pt x="111367" y="557168"/>
                  <a:pt x="119269" y="543339"/>
                </a:cubicBezTo>
                <a:cubicBezTo>
                  <a:pt x="129070" y="526187"/>
                  <a:pt x="137991" y="508488"/>
                  <a:pt x="145773" y="490330"/>
                </a:cubicBezTo>
                <a:cubicBezTo>
                  <a:pt x="151276" y="477491"/>
                  <a:pt x="150300" y="461482"/>
                  <a:pt x="159026" y="450574"/>
                </a:cubicBezTo>
                <a:cubicBezTo>
                  <a:pt x="168976" y="438137"/>
                  <a:pt x="187520" y="435331"/>
                  <a:pt x="198782" y="424069"/>
                </a:cubicBezTo>
                <a:cubicBezTo>
                  <a:pt x="214400" y="408451"/>
                  <a:pt x="223764" y="387478"/>
                  <a:pt x="238539" y="371061"/>
                </a:cubicBezTo>
                <a:cubicBezTo>
                  <a:pt x="263614" y="343200"/>
                  <a:pt x="291548" y="318052"/>
                  <a:pt x="318052" y="291548"/>
                </a:cubicBezTo>
                <a:cubicBezTo>
                  <a:pt x="447620" y="161979"/>
                  <a:pt x="217135" y="388998"/>
                  <a:pt x="384313" y="238539"/>
                </a:cubicBezTo>
                <a:cubicBezTo>
                  <a:pt x="416817" y="209285"/>
                  <a:pt x="477078" y="145774"/>
                  <a:pt x="477078" y="145774"/>
                </a:cubicBezTo>
                <a:cubicBezTo>
                  <a:pt x="510387" y="45845"/>
                  <a:pt x="461582" y="165143"/>
                  <a:pt x="530086" y="79513"/>
                </a:cubicBezTo>
                <a:cubicBezTo>
                  <a:pt x="538813" y="68605"/>
                  <a:pt x="535590" y="51379"/>
                  <a:pt x="543339" y="39756"/>
                </a:cubicBezTo>
                <a:cubicBezTo>
                  <a:pt x="553735" y="24162"/>
                  <a:pt x="569843" y="13252"/>
                  <a:pt x="583095" y="0"/>
                </a:cubicBezTo>
                <a:cubicBezTo>
                  <a:pt x="591930" y="13252"/>
                  <a:pt x="603326" y="25117"/>
                  <a:pt x="609600" y="39756"/>
                </a:cubicBezTo>
                <a:cubicBezTo>
                  <a:pt x="635080" y="99208"/>
                  <a:pt x="610313" y="80939"/>
                  <a:pt x="636104" y="132522"/>
                </a:cubicBezTo>
                <a:cubicBezTo>
                  <a:pt x="643227" y="146768"/>
                  <a:pt x="653773" y="159026"/>
                  <a:pt x="662608" y="172278"/>
                </a:cubicBezTo>
                <a:cubicBezTo>
                  <a:pt x="670016" y="201912"/>
                  <a:pt x="689458" y="285439"/>
                  <a:pt x="702365" y="304800"/>
                </a:cubicBezTo>
                <a:lnTo>
                  <a:pt x="728869" y="344556"/>
                </a:lnTo>
                <a:cubicBezTo>
                  <a:pt x="733286" y="357808"/>
                  <a:pt x="739381" y="370615"/>
                  <a:pt x="742121" y="384313"/>
                </a:cubicBezTo>
                <a:cubicBezTo>
                  <a:pt x="748247" y="414942"/>
                  <a:pt x="746397" y="447160"/>
                  <a:pt x="755373" y="477078"/>
                </a:cubicBezTo>
                <a:cubicBezTo>
                  <a:pt x="759950" y="492334"/>
                  <a:pt x="773043" y="503583"/>
                  <a:pt x="781878" y="516835"/>
                </a:cubicBezTo>
                <a:cubicBezTo>
                  <a:pt x="785477" y="534828"/>
                  <a:pt x="800361" y="614714"/>
                  <a:pt x="808382" y="636104"/>
                </a:cubicBezTo>
                <a:cubicBezTo>
                  <a:pt x="815318" y="654601"/>
                  <a:pt x="826051" y="671443"/>
                  <a:pt x="834886" y="689113"/>
                </a:cubicBezTo>
                <a:cubicBezTo>
                  <a:pt x="839304" y="715617"/>
                  <a:pt x="844588" y="741992"/>
                  <a:pt x="848139" y="768626"/>
                </a:cubicBezTo>
                <a:cubicBezTo>
                  <a:pt x="853426" y="808276"/>
                  <a:pt x="828108" y="865707"/>
                  <a:pt x="861391" y="887896"/>
                </a:cubicBezTo>
                <a:cubicBezTo>
                  <a:pt x="887381" y="905223"/>
                  <a:pt x="927652" y="821635"/>
                  <a:pt x="927652" y="821635"/>
                </a:cubicBezTo>
                <a:cubicBezTo>
                  <a:pt x="932069" y="808383"/>
                  <a:pt x="934657" y="794372"/>
                  <a:pt x="940904" y="781878"/>
                </a:cubicBezTo>
                <a:cubicBezTo>
                  <a:pt x="968114" y="727456"/>
                  <a:pt x="1002155" y="688626"/>
                  <a:pt x="1033669" y="636104"/>
                </a:cubicBezTo>
                <a:cubicBezTo>
                  <a:pt x="1083216" y="553525"/>
                  <a:pt x="1035029" y="601273"/>
                  <a:pt x="1113182" y="503582"/>
                </a:cubicBezTo>
                <a:cubicBezTo>
                  <a:pt x="1128792" y="484069"/>
                  <a:pt x="1149736" y="469380"/>
                  <a:pt x="1166191" y="450574"/>
                </a:cubicBezTo>
                <a:cubicBezTo>
                  <a:pt x="1213447" y="396567"/>
                  <a:pt x="1193507" y="401307"/>
                  <a:pt x="1245704" y="357809"/>
                </a:cubicBezTo>
                <a:cubicBezTo>
                  <a:pt x="1257940" y="347613"/>
                  <a:pt x="1273023" y="341254"/>
                  <a:pt x="1285460" y="331304"/>
                </a:cubicBezTo>
                <a:cubicBezTo>
                  <a:pt x="1295216" y="323499"/>
                  <a:pt x="1302367" y="312799"/>
                  <a:pt x="1311965" y="304800"/>
                </a:cubicBezTo>
                <a:cubicBezTo>
                  <a:pt x="1406471" y="226045"/>
                  <a:pt x="1331534" y="298481"/>
                  <a:pt x="1391478" y="238539"/>
                </a:cubicBezTo>
                <a:cubicBezTo>
                  <a:pt x="1400313" y="220869"/>
                  <a:pt x="1405125" y="200529"/>
                  <a:pt x="1417982" y="185530"/>
                </a:cubicBezTo>
                <a:cubicBezTo>
                  <a:pt x="1432356" y="168760"/>
                  <a:pt x="1454023" y="159914"/>
                  <a:pt x="1470991" y="145774"/>
                </a:cubicBezTo>
                <a:cubicBezTo>
                  <a:pt x="1480589" y="137775"/>
                  <a:pt x="1488660" y="128104"/>
                  <a:pt x="1497495" y="119269"/>
                </a:cubicBezTo>
                <a:cubicBezTo>
                  <a:pt x="1506330" y="132521"/>
                  <a:pt x="1516877" y="144780"/>
                  <a:pt x="1524000" y="159026"/>
                </a:cubicBezTo>
                <a:cubicBezTo>
                  <a:pt x="1549785" y="210595"/>
                  <a:pt x="1525033" y="192357"/>
                  <a:pt x="1550504" y="251791"/>
                </a:cubicBezTo>
                <a:cubicBezTo>
                  <a:pt x="1556778" y="266430"/>
                  <a:pt x="1569885" y="277302"/>
                  <a:pt x="1577008" y="291548"/>
                </a:cubicBezTo>
                <a:cubicBezTo>
                  <a:pt x="1592153" y="321839"/>
                  <a:pt x="1595953" y="367325"/>
                  <a:pt x="1603513" y="397565"/>
                </a:cubicBezTo>
                <a:cubicBezTo>
                  <a:pt x="1606901" y="411117"/>
                  <a:pt x="1613377" y="423770"/>
                  <a:pt x="1616765" y="437322"/>
                </a:cubicBezTo>
                <a:lnTo>
                  <a:pt x="1643269" y="543339"/>
                </a:lnTo>
                <a:cubicBezTo>
                  <a:pt x="1647686" y="583096"/>
                  <a:pt x="1649945" y="623152"/>
                  <a:pt x="1656521" y="662609"/>
                </a:cubicBezTo>
                <a:cubicBezTo>
                  <a:pt x="1658817" y="676388"/>
                  <a:pt x="1668449" y="688459"/>
                  <a:pt x="1669773" y="702365"/>
                </a:cubicBezTo>
                <a:cubicBezTo>
                  <a:pt x="1677323" y="781642"/>
                  <a:pt x="1678608" y="861391"/>
                  <a:pt x="1683026" y="940904"/>
                </a:cubicBezTo>
                <a:cubicBezTo>
                  <a:pt x="1768950" y="854980"/>
                  <a:pt x="1674719" y="955640"/>
                  <a:pt x="1762539" y="834887"/>
                </a:cubicBezTo>
                <a:cubicBezTo>
                  <a:pt x="1787515" y="800546"/>
                  <a:pt x="1845893" y="733149"/>
                  <a:pt x="1881808" y="702365"/>
                </a:cubicBezTo>
                <a:cubicBezTo>
                  <a:pt x="1893901" y="692000"/>
                  <a:pt x="1909661" y="686442"/>
                  <a:pt x="1921565" y="675861"/>
                </a:cubicBezTo>
                <a:cubicBezTo>
                  <a:pt x="1921619" y="675813"/>
                  <a:pt x="2004006" y="593419"/>
                  <a:pt x="2027582" y="569843"/>
                </a:cubicBezTo>
                <a:cubicBezTo>
                  <a:pt x="2045252" y="552173"/>
                  <a:pt x="2066730" y="537627"/>
                  <a:pt x="2080591" y="516835"/>
                </a:cubicBezTo>
                <a:cubicBezTo>
                  <a:pt x="2089426" y="503583"/>
                  <a:pt x="2097145" y="489515"/>
                  <a:pt x="2107095" y="477078"/>
                </a:cubicBezTo>
                <a:cubicBezTo>
                  <a:pt x="2114900" y="467322"/>
                  <a:pt x="2126103" y="460569"/>
                  <a:pt x="2133600" y="450574"/>
                </a:cubicBezTo>
                <a:cubicBezTo>
                  <a:pt x="2204484" y="356062"/>
                  <a:pt x="2151947" y="382614"/>
                  <a:pt x="2226365" y="357809"/>
                </a:cubicBezTo>
                <a:cubicBezTo>
                  <a:pt x="2235200" y="348974"/>
                  <a:pt x="2240617" y="328854"/>
                  <a:pt x="2252869" y="331304"/>
                </a:cubicBezTo>
                <a:cubicBezTo>
                  <a:pt x="2271247" y="334979"/>
                  <a:pt x="2282564" y="355249"/>
                  <a:pt x="2292626" y="371061"/>
                </a:cubicBezTo>
                <a:cubicBezTo>
                  <a:pt x="2313838" y="404394"/>
                  <a:pt x="2345634" y="477078"/>
                  <a:pt x="2345634" y="477078"/>
                </a:cubicBezTo>
                <a:cubicBezTo>
                  <a:pt x="2350051" y="508000"/>
                  <a:pt x="2352760" y="539214"/>
                  <a:pt x="2358886" y="569843"/>
                </a:cubicBezTo>
                <a:cubicBezTo>
                  <a:pt x="2361626" y="583541"/>
                  <a:pt x="2369842" y="595821"/>
                  <a:pt x="2372139" y="609600"/>
                </a:cubicBezTo>
                <a:cubicBezTo>
                  <a:pt x="2406874" y="818004"/>
                  <a:pt x="2366850" y="652059"/>
                  <a:pt x="2398643" y="795130"/>
                </a:cubicBezTo>
                <a:cubicBezTo>
                  <a:pt x="2402594" y="812910"/>
                  <a:pt x="2406891" y="830626"/>
                  <a:pt x="2411895" y="848139"/>
                </a:cubicBezTo>
                <a:cubicBezTo>
                  <a:pt x="2415733" y="861571"/>
                  <a:pt x="2421759" y="874344"/>
                  <a:pt x="2425147" y="887896"/>
                </a:cubicBezTo>
                <a:cubicBezTo>
                  <a:pt x="2438146" y="939890"/>
                  <a:pt x="2447053" y="1009582"/>
                  <a:pt x="2451652" y="1060174"/>
                </a:cubicBezTo>
                <a:cubicBezTo>
                  <a:pt x="2452852" y="1073372"/>
                  <a:pt x="2451652" y="1086678"/>
                  <a:pt x="2451652" y="1099930"/>
                </a:cubicBezTo>
              </a:path>
            </a:pathLst>
          </a:cu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y2mate.com - tina_guo_wonder_woman_main_theme_manchester_301017_tIgSY7NrHyg">
            <a:hlinkClick r:id="" action="ppaction://media"/>
            <a:extLst>
              <a:ext uri="{FF2B5EF4-FFF2-40B4-BE49-F238E27FC236}">
                <a16:creationId xmlns:a16="http://schemas.microsoft.com/office/drawing/2014/main" id="{761AD65A-93BD-4EA8-BF4B-12FA1DEA15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94955" y="30929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120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49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FD21C-BCA1-4A3E-B301-36E9BD4490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42316" y="224844"/>
            <a:ext cx="4200939" cy="912537"/>
          </a:xfrm>
        </p:spPr>
        <p:txBody>
          <a:bodyPr>
            <a:normAutofit fontScale="90000"/>
          </a:bodyPr>
          <a:lstStyle/>
          <a:p>
            <a:r>
              <a:rPr lang="en-GB" dirty="0"/>
              <a:t>Blue Scribbles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5E0741-FED1-4422-89E0-BC35E8EF07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54286" y="2185400"/>
            <a:ext cx="2213113" cy="543892"/>
          </a:xfrm>
        </p:spPr>
        <p:txBody>
          <a:bodyPr/>
          <a:lstStyle/>
          <a:p>
            <a:r>
              <a:rPr lang="en-GB" dirty="0"/>
              <a:t>Superman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C5CE7F-070A-47C8-8C99-BF2EE11608C9}"/>
              </a:ext>
            </a:extLst>
          </p:cNvPr>
          <p:cNvSpPr txBox="1"/>
          <p:nvPr/>
        </p:nvSpPr>
        <p:spPr>
          <a:xfrm>
            <a:off x="7109792" y="1430558"/>
            <a:ext cx="4333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Can you find this on your sheet 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C0AF98D-7652-4C86-9001-C6D971BF28DC}"/>
              </a:ext>
            </a:extLst>
          </p:cNvPr>
          <p:cNvCxnSpPr/>
          <p:nvPr/>
        </p:nvCxnSpPr>
        <p:spPr>
          <a:xfrm flipV="1">
            <a:off x="3937716" y="1661391"/>
            <a:ext cx="3087757" cy="23853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ee the source image">
            <a:extLst>
              <a:ext uri="{FF2B5EF4-FFF2-40B4-BE49-F238E27FC236}">
                <a16:creationId xmlns:a16="http://schemas.microsoft.com/office/drawing/2014/main" id="{7706D29B-0535-47BF-BFCB-A1033F1A08A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11" y="738005"/>
            <a:ext cx="3646805" cy="26574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7" name="Picture 6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0AFBE6F1-45CC-46E9-B710-F0A8822947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278" y="2605086"/>
            <a:ext cx="2696609" cy="4110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0767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5EE5F0E-669D-4AD4-BD0A-AD5A558388A3}"/>
              </a:ext>
            </a:extLst>
          </p:cNvPr>
          <p:cNvSpPr/>
          <p:nvPr/>
        </p:nvSpPr>
        <p:spPr>
          <a:xfrm>
            <a:off x="1391479" y="2375452"/>
            <a:ext cx="2279374" cy="2107096"/>
          </a:xfrm>
          <a:custGeom>
            <a:avLst/>
            <a:gdLst>
              <a:gd name="connsiteX0" fmla="*/ 225287 w 2279374"/>
              <a:gd name="connsiteY0" fmla="*/ 503583 h 2107096"/>
              <a:gd name="connsiteX1" fmla="*/ 212034 w 2279374"/>
              <a:gd name="connsiteY1" fmla="*/ 649357 h 2107096"/>
              <a:gd name="connsiteX2" fmla="*/ 331304 w 2279374"/>
              <a:gd name="connsiteY2" fmla="*/ 874643 h 2107096"/>
              <a:gd name="connsiteX3" fmla="*/ 437321 w 2279374"/>
              <a:gd name="connsiteY3" fmla="*/ 954157 h 2107096"/>
              <a:gd name="connsiteX4" fmla="*/ 702365 w 2279374"/>
              <a:gd name="connsiteY4" fmla="*/ 1060174 h 2107096"/>
              <a:gd name="connsiteX5" fmla="*/ 808382 w 2279374"/>
              <a:gd name="connsiteY5" fmla="*/ 1126435 h 2107096"/>
              <a:gd name="connsiteX6" fmla="*/ 940904 w 2279374"/>
              <a:gd name="connsiteY6" fmla="*/ 1152939 h 2107096"/>
              <a:gd name="connsiteX7" fmla="*/ 1046921 w 2279374"/>
              <a:gd name="connsiteY7" fmla="*/ 1179443 h 2107096"/>
              <a:gd name="connsiteX8" fmla="*/ 1232452 w 2279374"/>
              <a:gd name="connsiteY8" fmla="*/ 1205948 h 2107096"/>
              <a:gd name="connsiteX9" fmla="*/ 1524000 w 2279374"/>
              <a:gd name="connsiteY9" fmla="*/ 1179443 h 2107096"/>
              <a:gd name="connsiteX10" fmla="*/ 1603513 w 2279374"/>
              <a:gd name="connsiteY10" fmla="*/ 1139687 h 2107096"/>
              <a:gd name="connsiteX11" fmla="*/ 1775791 w 2279374"/>
              <a:gd name="connsiteY11" fmla="*/ 967409 h 2107096"/>
              <a:gd name="connsiteX12" fmla="*/ 1842052 w 2279374"/>
              <a:gd name="connsiteY12" fmla="*/ 874643 h 2107096"/>
              <a:gd name="connsiteX13" fmla="*/ 1895061 w 2279374"/>
              <a:gd name="connsiteY13" fmla="*/ 662609 h 2107096"/>
              <a:gd name="connsiteX14" fmla="*/ 1908313 w 2279374"/>
              <a:gd name="connsiteY14" fmla="*/ 543339 h 2107096"/>
              <a:gd name="connsiteX15" fmla="*/ 1921565 w 2279374"/>
              <a:gd name="connsiteY15" fmla="*/ 437322 h 2107096"/>
              <a:gd name="connsiteX16" fmla="*/ 1908313 w 2279374"/>
              <a:gd name="connsiteY16" fmla="*/ 212035 h 2107096"/>
              <a:gd name="connsiteX17" fmla="*/ 1881808 w 2279374"/>
              <a:gd name="connsiteY17" fmla="*/ 145774 h 2107096"/>
              <a:gd name="connsiteX18" fmla="*/ 1855304 w 2279374"/>
              <a:gd name="connsiteY18" fmla="*/ 92765 h 2107096"/>
              <a:gd name="connsiteX19" fmla="*/ 1775791 w 2279374"/>
              <a:gd name="connsiteY19" fmla="*/ 13252 h 2107096"/>
              <a:gd name="connsiteX20" fmla="*/ 1709530 w 2279374"/>
              <a:gd name="connsiteY20" fmla="*/ 0 h 2107096"/>
              <a:gd name="connsiteX21" fmla="*/ 1179443 w 2279374"/>
              <a:gd name="connsiteY21" fmla="*/ 212035 h 2107096"/>
              <a:gd name="connsiteX22" fmla="*/ 1060174 w 2279374"/>
              <a:gd name="connsiteY22" fmla="*/ 384313 h 2107096"/>
              <a:gd name="connsiteX23" fmla="*/ 1033669 w 2279374"/>
              <a:gd name="connsiteY23" fmla="*/ 424070 h 2107096"/>
              <a:gd name="connsiteX24" fmla="*/ 1007165 w 2279374"/>
              <a:gd name="connsiteY24" fmla="*/ 463826 h 2107096"/>
              <a:gd name="connsiteX25" fmla="*/ 993913 w 2279374"/>
              <a:gd name="connsiteY25" fmla="*/ 530087 h 2107096"/>
              <a:gd name="connsiteX26" fmla="*/ 1007165 w 2279374"/>
              <a:gd name="connsiteY26" fmla="*/ 861391 h 2107096"/>
              <a:gd name="connsiteX27" fmla="*/ 1033669 w 2279374"/>
              <a:gd name="connsiteY27" fmla="*/ 967409 h 2107096"/>
              <a:gd name="connsiteX28" fmla="*/ 1099930 w 2279374"/>
              <a:gd name="connsiteY28" fmla="*/ 1179443 h 2107096"/>
              <a:gd name="connsiteX29" fmla="*/ 1139687 w 2279374"/>
              <a:gd name="connsiteY29" fmla="*/ 1285461 h 2107096"/>
              <a:gd name="connsiteX30" fmla="*/ 1126434 w 2279374"/>
              <a:gd name="connsiteY30" fmla="*/ 1630017 h 2107096"/>
              <a:gd name="connsiteX31" fmla="*/ 1007165 w 2279374"/>
              <a:gd name="connsiteY31" fmla="*/ 1775791 h 2107096"/>
              <a:gd name="connsiteX32" fmla="*/ 887895 w 2279374"/>
              <a:gd name="connsiteY32" fmla="*/ 1908313 h 2107096"/>
              <a:gd name="connsiteX33" fmla="*/ 781878 w 2279374"/>
              <a:gd name="connsiteY33" fmla="*/ 1948070 h 2107096"/>
              <a:gd name="connsiteX34" fmla="*/ 689113 w 2279374"/>
              <a:gd name="connsiteY34" fmla="*/ 1974574 h 2107096"/>
              <a:gd name="connsiteX35" fmla="*/ 251791 w 2279374"/>
              <a:gd name="connsiteY35" fmla="*/ 1934817 h 2107096"/>
              <a:gd name="connsiteX36" fmla="*/ 79513 w 2279374"/>
              <a:gd name="connsiteY36" fmla="*/ 1868557 h 2107096"/>
              <a:gd name="connsiteX37" fmla="*/ 39756 w 2279374"/>
              <a:gd name="connsiteY37" fmla="*/ 1815548 h 2107096"/>
              <a:gd name="connsiteX38" fmla="*/ 0 w 2279374"/>
              <a:gd name="connsiteY38" fmla="*/ 1669774 h 2107096"/>
              <a:gd name="connsiteX39" fmla="*/ 39756 w 2279374"/>
              <a:gd name="connsiteY39" fmla="*/ 1550504 h 2107096"/>
              <a:gd name="connsiteX40" fmla="*/ 106017 w 2279374"/>
              <a:gd name="connsiteY40" fmla="*/ 1470991 h 2107096"/>
              <a:gd name="connsiteX41" fmla="*/ 212034 w 2279374"/>
              <a:gd name="connsiteY41" fmla="*/ 1378226 h 2107096"/>
              <a:gd name="connsiteX42" fmla="*/ 318052 w 2279374"/>
              <a:gd name="connsiteY42" fmla="*/ 1338470 h 2107096"/>
              <a:gd name="connsiteX43" fmla="*/ 357808 w 2279374"/>
              <a:gd name="connsiteY43" fmla="*/ 1311965 h 2107096"/>
              <a:gd name="connsiteX44" fmla="*/ 437321 w 2279374"/>
              <a:gd name="connsiteY44" fmla="*/ 1298713 h 2107096"/>
              <a:gd name="connsiteX45" fmla="*/ 596347 w 2279374"/>
              <a:gd name="connsiteY45" fmla="*/ 1285461 h 2107096"/>
              <a:gd name="connsiteX46" fmla="*/ 715617 w 2279374"/>
              <a:gd name="connsiteY46" fmla="*/ 1272209 h 2107096"/>
              <a:gd name="connsiteX47" fmla="*/ 848139 w 2279374"/>
              <a:gd name="connsiteY47" fmla="*/ 1232452 h 2107096"/>
              <a:gd name="connsiteX48" fmla="*/ 1099930 w 2279374"/>
              <a:gd name="connsiteY48" fmla="*/ 1166191 h 2107096"/>
              <a:gd name="connsiteX49" fmla="*/ 1311965 w 2279374"/>
              <a:gd name="connsiteY49" fmla="*/ 1060174 h 2107096"/>
              <a:gd name="connsiteX50" fmla="*/ 1378226 w 2279374"/>
              <a:gd name="connsiteY50" fmla="*/ 1033670 h 2107096"/>
              <a:gd name="connsiteX51" fmla="*/ 1457739 w 2279374"/>
              <a:gd name="connsiteY51" fmla="*/ 980661 h 2107096"/>
              <a:gd name="connsiteX52" fmla="*/ 1497495 w 2279374"/>
              <a:gd name="connsiteY52" fmla="*/ 967409 h 2107096"/>
              <a:gd name="connsiteX53" fmla="*/ 1590261 w 2279374"/>
              <a:gd name="connsiteY53" fmla="*/ 874643 h 2107096"/>
              <a:gd name="connsiteX54" fmla="*/ 1603513 w 2279374"/>
              <a:gd name="connsiteY54" fmla="*/ 808383 h 2107096"/>
              <a:gd name="connsiteX55" fmla="*/ 1577008 w 2279374"/>
              <a:gd name="connsiteY55" fmla="*/ 516835 h 2107096"/>
              <a:gd name="connsiteX56" fmla="*/ 1378226 w 2279374"/>
              <a:gd name="connsiteY56" fmla="*/ 344557 h 2107096"/>
              <a:gd name="connsiteX57" fmla="*/ 1325217 w 2279374"/>
              <a:gd name="connsiteY57" fmla="*/ 318052 h 2107096"/>
              <a:gd name="connsiteX58" fmla="*/ 1046921 w 2279374"/>
              <a:gd name="connsiteY58" fmla="*/ 304800 h 2107096"/>
              <a:gd name="connsiteX59" fmla="*/ 940904 w 2279374"/>
              <a:gd name="connsiteY59" fmla="*/ 318052 h 2107096"/>
              <a:gd name="connsiteX60" fmla="*/ 781878 w 2279374"/>
              <a:gd name="connsiteY60" fmla="*/ 371061 h 2107096"/>
              <a:gd name="connsiteX61" fmla="*/ 728869 w 2279374"/>
              <a:gd name="connsiteY61" fmla="*/ 397565 h 2107096"/>
              <a:gd name="connsiteX62" fmla="*/ 649356 w 2279374"/>
              <a:gd name="connsiteY62" fmla="*/ 463826 h 2107096"/>
              <a:gd name="connsiteX63" fmla="*/ 609600 w 2279374"/>
              <a:gd name="connsiteY63" fmla="*/ 556591 h 2107096"/>
              <a:gd name="connsiteX64" fmla="*/ 583095 w 2279374"/>
              <a:gd name="connsiteY64" fmla="*/ 702365 h 2107096"/>
              <a:gd name="connsiteX65" fmla="*/ 622852 w 2279374"/>
              <a:gd name="connsiteY65" fmla="*/ 1007165 h 2107096"/>
              <a:gd name="connsiteX66" fmla="*/ 795130 w 2279374"/>
              <a:gd name="connsiteY66" fmla="*/ 1232452 h 2107096"/>
              <a:gd name="connsiteX67" fmla="*/ 861391 w 2279374"/>
              <a:gd name="connsiteY67" fmla="*/ 1272209 h 2107096"/>
              <a:gd name="connsiteX68" fmla="*/ 914400 w 2279374"/>
              <a:gd name="connsiteY68" fmla="*/ 1298713 h 2107096"/>
              <a:gd name="connsiteX69" fmla="*/ 1060174 w 2279374"/>
              <a:gd name="connsiteY69" fmla="*/ 1311965 h 2107096"/>
              <a:gd name="connsiteX70" fmla="*/ 1457739 w 2279374"/>
              <a:gd name="connsiteY70" fmla="*/ 1298713 h 2107096"/>
              <a:gd name="connsiteX71" fmla="*/ 1656521 w 2279374"/>
              <a:gd name="connsiteY71" fmla="*/ 1272209 h 2107096"/>
              <a:gd name="connsiteX72" fmla="*/ 1868556 w 2279374"/>
              <a:gd name="connsiteY72" fmla="*/ 1325217 h 2107096"/>
              <a:gd name="connsiteX73" fmla="*/ 2093843 w 2279374"/>
              <a:gd name="connsiteY73" fmla="*/ 1484243 h 2107096"/>
              <a:gd name="connsiteX74" fmla="*/ 2133600 w 2279374"/>
              <a:gd name="connsiteY74" fmla="*/ 1537252 h 2107096"/>
              <a:gd name="connsiteX75" fmla="*/ 2186608 w 2279374"/>
              <a:gd name="connsiteY75" fmla="*/ 1563757 h 2107096"/>
              <a:gd name="connsiteX76" fmla="*/ 2239617 w 2279374"/>
              <a:gd name="connsiteY76" fmla="*/ 1616765 h 2107096"/>
              <a:gd name="connsiteX77" fmla="*/ 2252869 w 2279374"/>
              <a:gd name="connsiteY77" fmla="*/ 1656522 h 2107096"/>
              <a:gd name="connsiteX78" fmla="*/ 2266121 w 2279374"/>
              <a:gd name="connsiteY78" fmla="*/ 1736035 h 2107096"/>
              <a:gd name="connsiteX79" fmla="*/ 2279374 w 2279374"/>
              <a:gd name="connsiteY79" fmla="*/ 1802296 h 2107096"/>
              <a:gd name="connsiteX80" fmla="*/ 2252869 w 2279374"/>
              <a:gd name="connsiteY80" fmla="*/ 1948070 h 2107096"/>
              <a:gd name="connsiteX81" fmla="*/ 2173356 w 2279374"/>
              <a:gd name="connsiteY81" fmla="*/ 2014330 h 2107096"/>
              <a:gd name="connsiteX82" fmla="*/ 2080591 w 2279374"/>
              <a:gd name="connsiteY82" fmla="*/ 2054087 h 2107096"/>
              <a:gd name="connsiteX83" fmla="*/ 1881808 w 2279374"/>
              <a:gd name="connsiteY83" fmla="*/ 2107096 h 2107096"/>
              <a:gd name="connsiteX84" fmla="*/ 1046921 w 2279374"/>
              <a:gd name="connsiteY84" fmla="*/ 2067339 h 2107096"/>
              <a:gd name="connsiteX85" fmla="*/ 887895 w 2279374"/>
              <a:gd name="connsiteY85" fmla="*/ 2001078 h 2107096"/>
              <a:gd name="connsiteX86" fmla="*/ 808382 w 2279374"/>
              <a:gd name="connsiteY86" fmla="*/ 1921565 h 2107096"/>
              <a:gd name="connsiteX87" fmla="*/ 795130 w 2279374"/>
              <a:gd name="connsiteY87" fmla="*/ 1868557 h 2107096"/>
              <a:gd name="connsiteX88" fmla="*/ 768626 w 2279374"/>
              <a:gd name="connsiteY88" fmla="*/ 1815548 h 2107096"/>
              <a:gd name="connsiteX89" fmla="*/ 755374 w 2279374"/>
              <a:gd name="connsiteY89" fmla="*/ 1749287 h 2107096"/>
              <a:gd name="connsiteX90" fmla="*/ 768626 w 2279374"/>
              <a:gd name="connsiteY90" fmla="*/ 1630017 h 2107096"/>
              <a:gd name="connsiteX91" fmla="*/ 808382 w 2279374"/>
              <a:gd name="connsiteY91" fmla="*/ 1590261 h 2107096"/>
              <a:gd name="connsiteX92" fmla="*/ 848139 w 2279374"/>
              <a:gd name="connsiteY92" fmla="*/ 1524000 h 2107096"/>
              <a:gd name="connsiteX93" fmla="*/ 1046921 w 2279374"/>
              <a:gd name="connsiteY93" fmla="*/ 1311965 h 2107096"/>
              <a:gd name="connsiteX94" fmla="*/ 1205947 w 2279374"/>
              <a:gd name="connsiteY94" fmla="*/ 1192696 h 2107096"/>
              <a:gd name="connsiteX95" fmla="*/ 1272208 w 2279374"/>
              <a:gd name="connsiteY95" fmla="*/ 1152939 h 2107096"/>
              <a:gd name="connsiteX96" fmla="*/ 1311965 w 2279374"/>
              <a:gd name="connsiteY96" fmla="*/ 1113183 h 2107096"/>
              <a:gd name="connsiteX97" fmla="*/ 1404730 w 2279374"/>
              <a:gd name="connsiteY97" fmla="*/ 1046922 h 2107096"/>
              <a:gd name="connsiteX98" fmla="*/ 1470991 w 2279374"/>
              <a:gd name="connsiteY98" fmla="*/ 1020417 h 2107096"/>
              <a:gd name="connsiteX99" fmla="*/ 1590261 w 2279374"/>
              <a:gd name="connsiteY99" fmla="*/ 954157 h 2107096"/>
              <a:gd name="connsiteX100" fmla="*/ 1656521 w 2279374"/>
              <a:gd name="connsiteY100" fmla="*/ 901148 h 2107096"/>
              <a:gd name="connsiteX101" fmla="*/ 1683026 w 2279374"/>
              <a:gd name="connsiteY101" fmla="*/ 861391 h 2107096"/>
              <a:gd name="connsiteX102" fmla="*/ 1736034 w 2279374"/>
              <a:gd name="connsiteY102" fmla="*/ 795130 h 2107096"/>
              <a:gd name="connsiteX103" fmla="*/ 1789043 w 2279374"/>
              <a:gd name="connsiteY103" fmla="*/ 675861 h 2107096"/>
              <a:gd name="connsiteX104" fmla="*/ 1775791 w 2279374"/>
              <a:gd name="connsiteY104" fmla="*/ 463826 h 2107096"/>
              <a:gd name="connsiteX105" fmla="*/ 1616765 w 2279374"/>
              <a:gd name="connsiteY105" fmla="*/ 384313 h 2107096"/>
              <a:gd name="connsiteX106" fmla="*/ 1364974 w 2279374"/>
              <a:gd name="connsiteY106" fmla="*/ 291548 h 2107096"/>
              <a:gd name="connsiteX107" fmla="*/ 1245704 w 2279374"/>
              <a:gd name="connsiteY107" fmla="*/ 238539 h 2107096"/>
              <a:gd name="connsiteX108" fmla="*/ 1113182 w 2279374"/>
              <a:gd name="connsiteY108" fmla="*/ 225287 h 2107096"/>
              <a:gd name="connsiteX109" fmla="*/ 874643 w 2279374"/>
              <a:gd name="connsiteY109" fmla="*/ 212035 h 2107096"/>
              <a:gd name="connsiteX110" fmla="*/ 622852 w 2279374"/>
              <a:gd name="connsiteY110" fmla="*/ 225287 h 2107096"/>
              <a:gd name="connsiteX111" fmla="*/ 397565 w 2279374"/>
              <a:gd name="connsiteY111" fmla="*/ 344557 h 2107096"/>
              <a:gd name="connsiteX112" fmla="*/ 304800 w 2279374"/>
              <a:gd name="connsiteY112" fmla="*/ 410817 h 2107096"/>
              <a:gd name="connsiteX113" fmla="*/ 278295 w 2279374"/>
              <a:gd name="connsiteY113" fmla="*/ 437322 h 2107096"/>
              <a:gd name="connsiteX114" fmla="*/ 251791 w 2279374"/>
              <a:gd name="connsiteY114" fmla="*/ 490330 h 2107096"/>
              <a:gd name="connsiteX115" fmla="*/ 238539 w 2279374"/>
              <a:gd name="connsiteY115" fmla="*/ 556591 h 2107096"/>
              <a:gd name="connsiteX116" fmla="*/ 238539 w 2279374"/>
              <a:gd name="connsiteY116" fmla="*/ 821635 h 2107096"/>
              <a:gd name="connsiteX117" fmla="*/ 265043 w 2279374"/>
              <a:gd name="connsiteY117" fmla="*/ 861391 h 2107096"/>
              <a:gd name="connsiteX118" fmla="*/ 278295 w 2279374"/>
              <a:gd name="connsiteY118" fmla="*/ 901148 h 2107096"/>
              <a:gd name="connsiteX119" fmla="*/ 384313 w 2279374"/>
              <a:gd name="connsiteY119" fmla="*/ 940904 h 2107096"/>
              <a:gd name="connsiteX120" fmla="*/ 675861 w 2279374"/>
              <a:gd name="connsiteY120" fmla="*/ 927652 h 2107096"/>
              <a:gd name="connsiteX121" fmla="*/ 755374 w 2279374"/>
              <a:gd name="connsiteY121" fmla="*/ 874643 h 2107096"/>
              <a:gd name="connsiteX122" fmla="*/ 808382 w 2279374"/>
              <a:gd name="connsiteY122" fmla="*/ 834887 h 2107096"/>
              <a:gd name="connsiteX123" fmla="*/ 914400 w 2279374"/>
              <a:gd name="connsiteY123" fmla="*/ 689113 h 2107096"/>
              <a:gd name="connsiteX124" fmla="*/ 1060174 w 2279374"/>
              <a:gd name="connsiteY124" fmla="*/ 861391 h 2107096"/>
              <a:gd name="connsiteX125" fmla="*/ 1086678 w 2279374"/>
              <a:gd name="connsiteY125" fmla="*/ 1139687 h 2107096"/>
              <a:gd name="connsiteX126" fmla="*/ 1033669 w 2279374"/>
              <a:gd name="connsiteY126" fmla="*/ 1338470 h 2107096"/>
              <a:gd name="connsiteX127" fmla="*/ 834887 w 2279374"/>
              <a:gd name="connsiteY127" fmla="*/ 1417983 h 2107096"/>
              <a:gd name="connsiteX128" fmla="*/ 583095 w 2279374"/>
              <a:gd name="connsiteY128" fmla="*/ 1444487 h 2107096"/>
              <a:gd name="connsiteX129" fmla="*/ 198782 w 2279374"/>
              <a:gd name="connsiteY129" fmla="*/ 1510748 h 2107096"/>
              <a:gd name="connsiteX130" fmla="*/ 145774 w 2279374"/>
              <a:gd name="connsiteY130" fmla="*/ 1590261 h 2107096"/>
              <a:gd name="connsiteX131" fmla="*/ 106017 w 2279374"/>
              <a:gd name="connsiteY131" fmla="*/ 1643270 h 2107096"/>
              <a:gd name="connsiteX132" fmla="*/ 79513 w 2279374"/>
              <a:gd name="connsiteY132" fmla="*/ 1696278 h 2107096"/>
              <a:gd name="connsiteX133" fmla="*/ 145774 w 2279374"/>
              <a:gd name="connsiteY133" fmla="*/ 1736035 h 2107096"/>
              <a:gd name="connsiteX134" fmla="*/ 291547 w 2279374"/>
              <a:gd name="connsiteY134" fmla="*/ 1749287 h 2107096"/>
              <a:gd name="connsiteX135" fmla="*/ 410817 w 2279374"/>
              <a:gd name="connsiteY135" fmla="*/ 1762539 h 2107096"/>
              <a:gd name="connsiteX136" fmla="*/ 795130 w 2279374"/>
              <a:gd name="connsiteY136" fmla="*/ 1736035 h 2107096"/>
              <a:gd name="connsiteX137" fmla="*/ 1007165 w 2279374"/>
              <a:gd name="connsiteY137" fmla="*/ 1577009 h 2107096"/>
              <a:gd name="connsiteX138" fmla="*/ 1166191 w 2279374"/>
              <a:gd name="connsiteY138" fmla="*/ 1351722 h 2107096"/>
              <a:gd name="connsiteX139" fmla="*/ 1205947 w 2279374"/>
              <a:gd name="connsiteY139" fmla="*/ 1232452 h 2107096"/>
              <a:gd name="connsiteX140" fmla="*/ 1232452 w 2279374"/>
              <a:gd name="connsiteY140" fmla="*/ 1166191 h 2107096"/>
              <a:gd name="connsiteX141" fmla="*/ 1245704 w 2279374"/>
              <a:gd name="connsiteY141" fmla="*/ 1086678 h 2107096"/>
              <a:gd name="connsiteX142" fmla="*/ 1258956 w 2279374"/>
              <a:gd name="connsiteY142" fmla="*/ 954157 h 2107096"/>
              <a:gd name="connsiteX143" fmla="*/ 1457739 w 2279374"/>
              <a:gd name="connsiteY143" fmla="*/ 834887 h 2107096"/>
              <a:gd name="connsiteX144" fmla="*/ 1683026 w 2279374"/>
              <a:gd name="connsiteY144" fmla="*/ 795130 h 2107096"/>
              <a:gd name="connsiteX145" fmla="*/ 1789043 w 2279374"/>
              <a:gd name="connsiteY145" fmla="*/ 848139 h 2107096"/>
              <a:gd name="connsiteX146" fmla="*/ 1868556 w 2279374"/>
              <a:gd name="connsiteY146" fmla="*/ 874643 h 2107096"/>
              <a:gd name="connsiteX147" fmla="*/ 1855304 w 2279374"/>
              <a:gd name="connsiteY147" fmla="*/ 1656522 h 2107096"/>
              <a:gd name="connsiteX148" fmla="*/ 1815547 w 2279374"/>
              <a:gd name="connsiteY148" fmla="*/ 1603513 h 2107096"/>
              <a:gd name="connsiteX149" fmla="*/ 1789043 w 2279374"/>
              <a:gd name="connsiteY149" fmla="*/ 1524000 h 2107096"/>
              <a:gd name="connsiteX150" fmla="*/ 1749287 w 2279374"/>
              <a:gd name="connsiteY150" fmla="*/ 1444487 h 2107096"/>
              <a:gd name="connsiteX151" fmla="*/ 1736034 w 2279374"/>
              <a:gd name="connsiteY151" fmla="*/ 1364974 h 2107096"/>
              <a:gd name="connsiteX152" fmla="*/ 1643269 w 2279374"/>
              <a:gd name="connsiteY152" fmla="*/ 1152939 h 2107096"/>
              <a:gd name="connsiteX153" fmla="*/ 1616765 w 2279374"/>
              <a:gd name="connsiteY153" fmla="*/ 954157 h 2107096"/>
              <a:gd name="connsiteX154" fmla="*/ 1590261 w 2279374"/>
              <a:gd name="connsiteY154" fmla="*/ 795130 h 2107096"/>
              <a:gd name="connsiteX155" fmla="*/ 1577008 w 2279374"/>
              <a:gd name="connsiteY155" fmla="*/ 755374 h 2107096"/>
              <a:gd name="connsiteX156" fmla="*/ 1563756 w 2279374"/>
              <a:gd name="connsiteY156" fmla="*/ 702365 h 2107096"/>
              <a:gd name="connsiteX157" fmla="*/ 1537252 w 2279374"/>
              <a:gd name="connsiteY157" fmla="*/ 649357 h 2107096"/>
              <a:gd name="connsiteX158" fmla="*/ 1524000 w 2279374"/>
              <a:gd name="connsiteY158" fmla="*/ 609600 h 2107096"/>
              <a:gd name="connsiteX159" fmla="*/ 1444487 w 2279374"/>
              <a:gd name="connsiteY159" fmla="*/ 503583 h 2107096"/>
              <a:gd name="connsiteX160" fmla="*/ 1417982 w 2279374"/>
              <a:gd name="connsiteY160" fmla="*/ 450574 h 2107096"/>
              <a:gd name="connsiteX161" fmla="*/ 1364974 w 2279374"/>
              <a:gd name="connsiteY161" fmla="*/ 424070 h 2107096"/>
              <a:gd name="connsiteX162" fmla="*/ 1338469 w 2279374"/>
              <a:gd name="connsiteY162" fmla="*/ 397565 h 2107096"/>
              <a:gd name="connsiteX163" fmla="*/ 1046921 w 2279374"/>
              <a:gd name="connsiteY163" fmla="*/ 410817 h 2107096"/>
              <a:gd name="connsiteX164" fmla="*/ 980661 w 2279374"/>
              <a:gd name="connsiteY164" fmla="*/ 437322 h 2107096"/>
              <a:gd name="connsiteX165" fmla="*/ 914400 w 2279374"/>
              <a:gd name="connsiteY165" fmla="*/ 503583 h 2107096"/>
              <a:gd name="connsiteX166" fmla="*/ 954156 w 2279374"/>
              <a:gd name="connsiteY166" fmla="*/ 662609 h 2107096"/>
              <a:gd name="connsiteX167" fmla="*/ 1046921 w 2279374"/>
              <a:gd name="connsiteY167" fmla="*/ 821635 h 2107096"/>
              <a:gd name="connsiteX168" fmla="*/ 1086678 w 2279374"/>
              <a:gd name="connsiteY168" fmla="*/ 901148 h 2107096"/>
              <a:gd name="connsiteX169" fmla="*/ 1152939 w 2279374"/>
              <a:gd name="connsiteY169" fmla="*/ 980661 h 2107096"/>
              <a:gd name="connsiteX170" fmla="*/ 1258956 w 2279374"/>
              <a:gd name="connsiteY170" fmla="*/ 1126435 h 2107096"/>
              <a:gd name="connsiteX171" fmla="*/ 1285461 w 2279374"/>
              <a:gd name="connsiteY171" fmla="*/ 1166191 h 2107096"/>
              <a:gd name="connsiteX172" fmla="*/ 1325217 w 2279374"/>
              <a:gd name="connsiteY172" fmla="*/ 1205948 h 2107096"/>
              <a:gd name="connsiteX173" fmla="*/ 1351721 w 2279374"/>
              <a:gd name="connsiteY173" fmla="*/ 1258957 h 2107096"/>
              <a:gd name="connsiteX174" fmla="*/ 1404730 w 2279374"/>
              <a:gd name="connsiteY174" fmla="*/ 1338470 h 2107096"/>
              <a:gd name="connsiteX175" fmla="*/ 1444487 w 2279374"/>
              <a:gd name="connsiteY175" fmla="*/ 1484243 h 2107096"/>
              <a:gd name="connsiteX176" fmla="*/ 1457739 w 2279374"/>
              <a:gd name="connsiteY176" fmla="*/ 1563757 h 2107096"/>
              <a:gd name="connsiteX177" fmla="*/ 1444487 w 2279374"/>
              <a:gd name="connsiteY177" fmla="*/ 1815548 h 2107096"/>
              <a:gd name="connsiteX178" fmla="*/ 1364974 w 2279374"/>
              <a:gd name="connsiteY178" fmla="*/ 1921565 h 2107096"/>
              <a:gd name="connsiteX179" fmla="*/ 1285461 w 2279374"/>
              <a:gd name="connsiteY179" fmla="*/ 1987826 h 2107096"/>
              <a:gd name="connsiteX180" fmla="*/ 993913 w 2279374"/>
              <a:gd name="connsiteY180" fmla="*/ 2014330 h 2107096"/>
              <a:gd name="connsiteX181" fmla="*/ 742121 w 2279374"/>
              <a:gd name="connsiteY181" fmla="*/ 2001078 h 2107096"/>
              <a:gd name="connsiteX182" fmla="*/ 596347 w 2279374"/>
              <a:gd name="connsiteY182" fmla="*/ 1908313 h 2107096"/>
              <a:gd name="connsiteX183" fmla="*/ 490330 w 2279374"/>
              <a:gd name="connsiteY183" fmla="*/ 1789043 h 2107096"/>
              <a:gd name="connsiteX184" fmla="*/ 463826 w 2279374"/>
              <a:gd name="connsiteY184" fmla="*/ 1749287 h 2107096"/>
              <a:gd name="connsiteX185" fmla="*/ 437321 w 2279374"/>
              <a:gd name="connsiteY185" fmla="*/ 1696278 h 2107096"/>
              <a:gd name="connsiteX186" fmla="*/ 397565 w 2279374"/>
              <a:gd name="connsiteY186" fmla="*/ 1497496 h 2107096"/>
              <a:gd name="connsiteX187" fmla="*/ 410817 w 2279374"/>
              <a:gd name="connsiteY187" fmla="*/ 1020417 h 2107096"/>
              <a:gd name="connsiteX188" fmla="*/ 397565 w 2279374"/>
              <a:gd name="connsiteY188" fmla="*/ 768626 h 2107096"/>
              <a:gd name="connsiteX189" fmla="*/ 371061 w 2279374"/>
              <a:gd name="connsiteY189" fmla="*/ 702365 h 2107096"/>
              <a:gd name="connsiteX190" fmla="*/ 318052 w 2279374"/>
              <a:gd name="connsiteY190" fmla="*/ 622852 h 2107096"/>
              <a:gd name="connsiteX191" fmla="*/ 331304 w 2279374"/>
              <a:gd name="connsiteY191" fmla="*/ 437322 h 2107096"/>
              <a:gd name="connsiteX192" fmla="*/ 384313 w 2279374"/>
              <a:gd name="connsiteY192" fmla="*/ 424070 h 2107096"/>
              <a:gd name="connsiteX193" fmla="*/ 490330 w 2279374"/>
              <a:gd name="connsiteY193" fmla="*/ 437322 h 2107096"/>
              <a:gd name="connsiteX194" fmla="*/ 569843 w 2279374"/>
              <a:gd name="connsiteY194" fmla="*/ 477078 h 2107096"/>
              <a:gd name="connsiteX195" fmla="*/ 689113 w 2279374"/>
              <a:gd name="connsiteY195" fmla="*/ 596348 h 2107096"/>
              <a:gd name="connsiteX196" fmla="*/ 768626 w 2279374"/>
              <a:gd name="connsiteY196" fmla="*/ 715617 h 2107096"/>
              <a:gd name="connsiteX197" fmla="*/ 821634 w 2279374"/>
              <a:gd name="connsiteY197" fmla="*/ 874643 h 2107096"/>
              <a:gd name="connsiteX198" fmla="*/ 887895 w 2279374"/>
              <a:gd name="connsiteY198" fmla="*/ 1073426 h 2107096"/>
              <a:gd name="connsiteX199" fmla="*/ 940904 w 2279374"/>
              <a:gd name="connsiteY199" fmla="*/ 1232452 h 2107096"/>
              <a:gd name="connsiteX200" fmla="*/ 967408 w 2279374"/>
              <a:gd name="connsiteY200" fmla="*/ 1311965 h 2107096"/>
              <a:gd name="connsiteX201" fmla="*/ 1033669 w 2279374"/>
              <a:gd name="connsiteY201" fmla="*/ 1404730 h 2107096"/>
              <a:gd name="connsiteX202" fmla="*/ 1046921 w 2279374"/>
              <a:gd name="connsiteY202" fmla="*/ 1457739 h 2107096"/>
              <a:gd name="connsiteX203" fmla="*/ 1126434 w 2279374"/>
              <a:gd name="connsiteY203" fmla="*/ 1550504 h 2107096"/>
              <a:gd name="connsiteX204" fmla="*/ 1166191 w 2279374"/>
              <a:gd name="connsiteY204" fmla="*/ 1603513 h 2107096"/>
              <a:gd name="connsiteX205" fmla="*/ 1219200 w 2279374"/>
              <a:gd name="connsiteY205" fmla="*/ 1630017 h 2107096"/>
              <a:gd name="connsiteX206" fmla="*/ 1285461 w 2279374"/>
              <a:gd name="connsiteY206" fmla="*/ 1669774 h 2107096"/>
              <a:gd name="connsiteX207" fmla="*/ 1338469 w 2279374"/>
              <a:gd name="connsiteY207" fmla="*/ 1683026 h 2107096"/>
              <a:gd name="connsiteX208" fmla="*/ 1510747 w 2279374"/>
              <a:gd name="connsiteY208" fmla="*/ 1696278 h 2107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</a:cxnLst>
            <a:rect l="l" t="t" r="r" b="b"/>
            <a:pathLst>
              <a:path w="2279374" h="2107096">
                <a:moveTo>
                  <a:pt x="225287" y="503583"/>
                </a:moveTo>
                <a:cubicBezTo>
                  <a:pt x="220869" y="552174"/>
                  <a:pt x="205442" y="601013"/>
                  <a:pt x="212034" y="649357"/>
                </a:cubicBezTo>
                <a:cubicBezTo>
                  <a:pt x="224069" y="737614"/>
                  <a:pt x="267152" y="815425"/>
                  <a:pt x="331304" y="874643"/>
                </a:cubicBezTo>
                <a:cubicBezTo>
                  <a:pt x="363763" y="904605"/>
                  <a:pt x="397811" y="934402"/>
                  <a:pt x="437321" y="954157"/>
                </a:cubicBezTo>
                <a:cubicBezTo>
                  <a:pt x="522429" y="996711"/>
                  <a:pt x="621675" y="1009742"/>
                  <a:pt x="702365" y="1060174"/>
                </a:cubicBezTo>
                <a:cubicBezTo>
                  <a:pt x="737704" y="1082261"/>
                  <a:pt x="769542" y="1111331"/>
                  <a:pt x="808382" y="1126435"/>
                </a:cubicBezTo>
                <a:cubicBezTo>
                  <a:pt x="850368" y="1142763"/>
                  <a:pt x="896928" y="1143167"/>
                  <a:pt x="940904" y="1152939"/>
                </a:cubicBezTo>
                <a:cubicBezTo>
                  <a:pt x="976463" y="1160841"/>
                  <a:pt x="1011082" y="1172927"/>
                  <a:pt x="1046921" y="1179443"/>
                </a:cubicBezTo>
                <a:cubicBezTo>
                  <a:pt x="1108385" y="1190618"/>
                  <a:pt x="1232452" y="1205948"/>
                  <a:pt x="1232452" y="1205948"/>
                </a:cubicBezTo>
                <a:cubicBezTo>
                  <a:pt x="1329635" y="1197113"/>
                  <a:pt x="1427936" y="1196597"/>
                  <a:pt x="1524000" y="1179443"/>
                </a:cubicBezTo>
                <a:cubicBezTo>
                  <a:pt x="1553171" y="1174234"/>
                  <a:pt x="1579149" y="1156554"/>
                  <a:pt x="1603513" y="1139687"/>
                </a:cubicBezTo>
                <a:cubicBezTo>
                  <a:pt x="1672700" y="1091789"/>
                  <a:pt x="1724274" y="1032977"/>
                  <a:pt x="1775791" y="967409"/>
                </a:cubicBezTo>
                <a:cubicBezTo>
                  <a:pt x="1799268" y="937529"/>
                  <a:pt x="1819965" y="905565"/>
                  <a:pt x="1842052" y="874643"/>
                </a:cubicBezTo>
                <a:cubicBezTo>
                  <a:pt x="1863880" y="798244"/>
                  <a:pt x="1881670" y="742953"/>
                  <a:pt x="1895061" y="662609"/>
                </a:cubicBezTo>
                <a:cubicBezTo>
                  <a:pt x="1901637" y="623152"/>
                  <a:pt x="1903639" y="583066"/>
                  <a:pt x="1908313" y="543339"/>
                </a:cubicBezTo>
                <a:cubicBezTo>
                  <a:pt x="1912474" y="507969"/>
                  <a:pt x="1917148" y="472661"/>
                  <a:pt x="1921565" y="437322"/>
                </a:cubicBezTo>
                <a:cubicBezTo>
                  <a:pt x="1917148" y="362226"/>
                  <a:pt x="1918477" y="286571"/>
                  <a:pt x="1908313" y="212035"/>
                </a:cubicBezTo>
                <a:cubicBezTo>
                  <a:pt x="1905099" y="188465"/>
                  <a:pt x="1891469" y="167512"/>
                  <a:pt x="1881808" y="145774"/>
                </a:cubicBezTo>
                <a:cubicBezTo>
                  <a:pt x="1873785" y="127721"/>
                  <a:pt x="1865105" y="109917"/>
                  <a:pt x="1855304" y="92765"/>
                </a:cubicBezTo>
                <a:cubicBezTo>
                  <a:pt x="1835067" y="57349"/>
                  <a:pt x="1815861" y="31061"/>
                  <a:pt x="1775791" y="13252"/>
                </a:cubicBezTo>
                <a:cubicBezTo>
                  <a:pt x="1755208" y="4104"/>
                  <a:pt x="1731617" y="4417"/>
                  <a:pt x="1709530" y="0"/>
                </a:cubicBezTo>
                <a:cubicBezTo>
                  <a:pt x="1496405" y="29063"/>
                  <a:pt x="1321890" y="6277"/>
                  <a:pt x="1179443" y="212035"/>
                </a:cubicBezTo>
                <a:lnTo>
                  <a:pt x="1060174" y="384313"/>
                </a:lnTo>
                <a:cubicBezTo>
                  <a:pt x="1051151" y="397438"/>
                  <a:pt x="1042504" y="410818"/>
                  <a:pt x="1033669" y="424070"/>
                </a:cubicBezTo>
                <a:lnTo>
                  <a:pt x="1007165" y="463826"/>
                </a:lnTo>
                <a:cubicBezTo>
                  <a:pt x="1002748" y="485913"/>
                  <a:pt x="993913" y="507563"/>
                  <a:pt x="993913" y="530087"/>
                </a:cubicBezTo>
                <a:cubicBezTo>
                  <a:pt x="993913" y="640610"/>
                  <a:pt x="997159" y="751322"/>
                  <a:pt x="1007165" y="861391"/>
                </a:cubicBezTo>
                <a:cubicBezTo>
                  <a:pt x="1010463" y="897668"/>
                  <a:pt x="1024283" y="932212"/>
                  <a:pt x="1033669" y="967409"/>
                </a:cubicBezTo>
                <a:cubicBezTo>
                  <a:pt x="1054348" y="1044955"/>
                  <a:pt x="1072599" y="1102006"/>
                  <a:pt x="1099930" y="1179443"/>
                </a:cubicBezTo>
                <a:cubicBezTo>
                  <a:pt x="1112491" y="1215034"/>
                  <a:pt x="1126435" y="1250122"/>
                  <a:pt x="1139687" y="1285461"/>
                </a:cubicBezTo>
                <a:cubicBezTo>
                  <a:pt x="1148531" y="1391590"/>
                  <a:pt x="1171732" y="1527068"/>
                  <a:pt x="1126434" y="1630017"/>
                </a:cubicBezTo>
                <a:cubicBezTo>
                  <a:pt x="1101149" y="1687483"/>
                  <a:pt x="1047076" y="1727327"/>
                  <a:pt x="1007165" y="1775791"/>
                </a:cubicBezTo>
                <a:cubicBezTo>
                  <a:pt x="984983" y="1802726"/>
                  <a:pt x="921787" y="1882894"/>
                  <a:pt x="887895" y="1908313"/>
                </a:cubicBezTo>
                <a:cubicBezTo>
                  <a:pt x="851170" y="1935857"/>
                  <a:pt x="824020" y="1936577"/>
                  <a:pt x="781878" y="1948070"/>
                </a:cubicBezTo>
                <a:cubicBezTo>
                  <a:pt x="750852" y="1956532"/>
                  <a:pt x="720035" y="1965739"/>
                  <a:pt x="689113" y="1974574"/>
                </a:cubicBezTo>
                <a:cubicBezTo>
                  <a:pt x="543339" y="1961322"/>
                  <a:pt x="396002" y="1959897"/>
                  <a:pt x="251791" y="1934817"/>
                </a:cubicBezTo>
                <a:cubicBezTo>
                  <a:pt x="191174" y="1924275"/>
                  <a:pt x="79513" y="1868557"/>
                  <a:pt x="79513" y="1868557"/>
                </a:cubicBezTo>
                <a:cubicBezTo>
                  <a:pt x="66261" y="1850887"/>
                  <a:pt x="50482" y="1834856"/>
                  <a:pt x="39756" y="1815548"/>
                </a:cubicBezTo>
                <a:cubicBezTo>
                  <a:pt x="9354" y="1760824"/>
                  <a:pt x="10294" y="1731541"/>
                  <a:pt x="0" y="1669774"/>
                </a:cubicBezTo>
                <a:cubicBezTo>
                  <a:pt x="13252" y="1630017"/>
                  <a:pt x="20035" y="1587481"/>
                  <a:pt x="39756" y="1550504"/>
                </a:cubicBezTo>
                <a:cubicBezTo>
                  <a:pt x="55992" y="1520062"/>
                  <a:pt x="82937" y="1496635"/>
                  <a:pt x="106017" y="1470991"/>
                </a:cubicBezTo>
                <a:cubicBezTo>
                  <a:pt x="128376" y="1446148"/>
                  <a:pt x="179931" y="1394277"/>
                  <a:pt x="212034" y="1378226"/>
                </a:cubicBezTo>
                <a:cubicBezTo>
                  <a:pt x="245792" y="1361347"/>
                  <a:pt x="283693" y="1354088"/>
                  <a:pt x="318052" y="1338470"/>
                </a:cubicBezTo>
                <a:cubicBezTo>
                  <a:pt x="332552" y="1331879"/>
                  <a:pt x="342698" y="1317002"/>
                  <a:pt x="357808" y="1311965"/>
                </a:cubicBezTo>
                <a:cubicBezTo>
                  <a:pt x="383299" y="1303468"/>
                  <a:pt x="410615" y="1301680"/>
                  <a:pt x="437321" y="1298713"/>
                </a:cubicBezTo>
                <a:cubicBezTo>
                  <a:pt x="490188" y="1292839"/>
                  <a:pt x="543394" y="1290504"/>
                  <a:pt x="596347" y="1285461"/>
                </a:cubicBezTo>
                <a:cubicBezTo>
                  <a:pt x="636168" y="1281669"/>
                  <a:pt x="675860" y="1276626"/>
                  <a:pt x="715617" y="1272209"/>
                </a:cubicBezTo>
                <a:cubicBezTo>
                  <a:pt x="759791" y="1258957"/>
                  <a:pt x="803397" y="1243638"/>
                  <a:pt x="848139" y="1232452"/>
                </a:cubicBezTo>
                <a:cubicBezTo>
                  <a:pt x="1014606" y="1190835"/>
                  <a:pt x="944573" y="1226607"/>
                  <a:pt x="1099930" y="1166191"/>
                </a:cubicBezTo>
                <a:cubicBezTo>
                  <a:pt x="1278367" y="1096799"/>
                  <a:pt x="1159633" y="1136340"/>
                  <a:pt x="1311965" y="1060174"/>
                </a:cubicBezTo>
                <a:cubicBezTo>
                  <a:pt x="1333242" y="1049536"/>
                  <a:pt x="1356488" y="1043331"/>
                  <a:pt x="1378226" y="1033670"/>
                </a:cubicBezTo>
                <a:cubicBezTo>
                  <a:pt x="1584039" y="942197"/>
                  <a:pt x="1327689" y="1058690"/>
                  <a:pt x="1457739" y="980661"/>
                </a:cubicBezTo>
                <a:cubicBezTo>
                  <a:pt x="1469717" y="973474"/>
                  <a:pt x="1484243" y="971826"/>
                  <a:pt x="1497495" y="967409"/>
                </a:cubicBezTo>
                <a:cubicBezTo>
                  <a:pt x="1535779" y="938696"/>
                  <a:pt x="1569646" y="921026"/>
                  <a:pt x="1590261" y="874643"/>
                </a:cubicBezTo>
                <a:cubicBezTo>
                  <a:pt x="1599409" y="854060"/>
                  <a:pt x="1599096" y="830470"/>
                  <a:pt x="1603513" y="808383"/>
                </a:cubicBezTo>
                <a:cubicBezTo>
                  <a:pt x="1594678" y="711200"/>
                  <a:pt x="1606115" y="609976"/>
                  <a:pt x="1577008" y="516835"/>
                </a:cubicBezTo>
                <a:cubicBezTo>
                  <a:pt x="1537898" y="391684"/>
                  <a:pt x="1470700" y="386591"/>
                  <a:pt x="1378226" y="344557"/>
                </a:cubicBezTo>
                <a:cubicBezTo>
                  <a:pt x="1360241" y="336382"/>
                  <a:pt x="1344832" y="320406"/>
                  <a:pt x="1325217" y="318052"/>
                </a:cubicBezTo>
                <a:cubicBezTo>
                  <a:pt x="1233008" y="306987"/>
                  <a:pt x="1139686" y="309217"/>
                  <a:pt x="1046921" y="304800"/>
                </a:cubicBezTo>
                <a:cubicBezTo>
                  <a:pt x="1011582" y="309217"/>
                  <a:pt x="975826" y="311067"/>
                  <a:pt x="940904" y="318052"/>
                </a:cubicBezTo>
                <a:cubicBezTo>
                  <a:pt x="889445" y="328344"/>
                  <a:pt x="830525" y="349441"/>
                  <a:pt x="781878" y="371061"/>
                </a:cubicBezTo>
                <a:cubicBezTo>
                  <a:pt x="763825" y="379084"/>
                  <a:pt x="745621" y="387095"/>
                  <a:pt x="728869" y="397565"/>
                </a:cubicBezTo>
                <a:cubicBezTo>
                  <a:pt x="686872" y="423814"/>
                  <a:pt x="679596" y="433587"/>
                  <a:pt x="649356" y="463826"/>
                </a:cubicBezTo>
                <a:cubicBezTo>
                  <a:pt x="636104" y="494748"/>
                  <a:pt x="621097" y="524975"/>
                  <a:pt x="609600" y="556591"/>
                </a:cubicBezTo>
                <a:cubicBezTo>
                  <a:pt x="594896" y="597027"/>
                  <a:pt x="588419" y="665100"/>
                  <a:pt x="583095" y="702365"/>
                </a:cubicBezTo>
                <a:cubicBezTo>
                  <a:pt x="586820" y="758234"/>
                  <a:pt x="586795" y="935052"/>
                  <a:pt x="622852" y="1007165"/>
                </a:cubicBezTo>
                <a:cubicBezTo>
                  <a:pt x="656966" y="1075392"/>
                  <a:pt x="727569" y="1178403"/>
                  <a:pt x="795130" y="1232452"/>
                </a:cubicBezTo>
                <a:cubicBezTo>
                  <a:pt x="815243" y="1248543"/>
                  <a:pt x="838875" y="1259700"/>
                  <a:pt x="861391" y="1272209"/>
                </a:cubicBezTo>
                <a:cubicBezTo>
                  <a:pt x="878660" y="1281803"/>
                  <a:pt x="895028" y="1294839"/>
                  <a:pt x="914400" y="1298713"/>
                </a:cubicBezTo>
                <a:cubicBezTo>
                  <a:pt x="962244" y="1308282"/>
                  <a:pt x="1011583" y="1307548"/>
                  <a:pt x="1060174" y="1311965"/>
                </a:cubicBezTo>
                <a:lnTo>
                  <a:pt x="1457739" y="1298713"/>
                </a:lnTo>
                <a:cubicBezTo>
                  <a:pt x="1528022" y="1295109"/>
                  <a:pt x="1588395" y="1283563"/>
                  <a:pt x="1656521" y="1272209"/>
                </a:cubicBezTo>
                <a:cubicBezTo>
                  <a:pt x="1727199" y="1289878"/>
                  <a:pt x="1801593" y="1296519"/>
                  <a:pt x="1868556" y="1325217"/>
                </a:cubicBezTo>
                <a:cubicBezTo>
                  <a:pt x="1883590" y="1331660"/>
                  <a:pt x="2052211" y="1442611"/>
                  <a:pt x="2093843" y="1484243"/>
                </a:cubicBezTo>
                <a:cubicBezTo>
                  <a:pt x="2109461" y="1499861"/>
                  <a:pt x="2116830" y="1522878"/>
                  <a:pt x="2133600" y="1537252"/>
                </a:cubicBezTo>
                <a:cubicBezTo>
                  <a:pt x="2148599" y="1550109"/>
                  <a:pt x="2170804" y="1551904"/>
                  <a:pt x="2186608" y="1563757"/>
                </a:cubicBezTo>
                <a:cubicBezTo>
                  <a:pt x="2206599" y="1578750"/>
                  <a:pt x="2221947" y="1599096"/>
                  <a:pt x="2239617" y="1616765"/>
                </a:cubicBezTo>
                <a:cubicBezTo>
                  <a:pt x="2244034" y="1630017"/>
                  <a:pt x="2249839" y="1642885"/>
                  <a:pt x="2252869" y="1656522"/>
                </a:cubicBezTo>
                <a:cubicBezTo>
                  <a:pt x="2258698" y="1682752"/>
                  <a:pt x="2261314" y="1709599"/>
                  <a:pt x="2266121" y="1736035"/>
                </a:cubicBezTo>
                <a:cubicBezTo>
                  <a:pt x="2270150" y="1758196"/>
                  <a:pt x="2274956" y="1780209"/>
                  <a:pt x="2279374" y="1802296"/>
                </a:cubicBezTo>
                <a:cubicBezTo>
                  <a:pt x="2270539" y="1850887"/>
                  <a:pt x="2274956" y="1903896"/>
                  <a:pt x="2252869" y="1948070"/>
                </a:cubicBezTo>
                <a:cubicBezTo>
                  <a:pt x="2237440" y="1978928"/>
                  <a:pt x="2202739" y="1996248"/>
                  <a:pt x="2173356" y="2014330"/>
                </a:cubicBezTo>
                <a:cubicBezTo>
                  <a:pt x="2144705" y="2031962"/>
                  <a:pt x="2111990" y="2042010"/>
                  <a:pt x="2080591" y="2054087"/>
                </a:cubicBezTo>
                <a:cubicBezTo>
                  <a:pt x="1999757" y="2085177"/>
                  <a:pt x="1973955" y="2086619"/>
                  <a:pt x="1881808" y="2107096"/>
                </a:cubicBezTo>
                <a:cubicBezTo>
                  <a:pt x="1603512" y="2093844"/>
                  <a:pt x="1324824" y="2087189"/>
                  <a:pt x="1046921" y="2067339"/>
                </a:cubicBezTo>
                <a:cubicBezTo>
                  <a:pt x="997345" y="2063798"/>
                  <a:pt x="927303" y="2033321"/>
                  <a:pt x="887895" y="2001078"/>
                </a:cubicBezTo>
                <a:cubicBezTo>
                  <a:pt x="858885" y="1977342"/>
                  <a:pt x="808382" y="1921565"/>
                  <a:pt x="808382" y="1921565"/>
                </a:cubicBezTo>
                <a:cubicBezTo>
                  <a:pt x="803965" y="1903896"/>
                  <a:pt x="801525" y="1885611"/>
                  <a:pt x="795130" y="1868557"/>
                </a:cubicBezTo>
                <a:cubicBezTo>
                  <a:pt x="788194" y="1850060"/>
                  <a:pt x="774873" y="1834289"/>
                  <a:pt x="768626" y="1815548"/>
                </a:cubicBezTo>
                <a:cubicBezTo>
                  <a:pt x="761503" y="1794179"/>
                  <a:pt x="759791" y="1771374"/>
                  <a:pt x="755374" y="1749287"/>
                </a:cubicBezTo>
                <a:cubicBezTo>
                  <a:pt x="759791" y="1709530"/>
                  <a:pt x="755977" y="1667966"/>
                  <a:pt x="768626" y="1630017"/>
                </a:cubicBezTo>
                <a:cubicBezTo>
                  <a:pt x="774552" y="1612238"/>
                  <a:pt x="797137" y="1605254"/>
                  <a:pt x="808382" y="1590261"/>
                </a:cubicBezTo>
                <a:cubicBezTo>
                  <a:pt x="823837" y="1569655"/>
                  <a:pt x="833368" y="1545102"/>
                  <a:pt x="848139" y="1524000"/>
                </a:cubicBezTo>
                <a:cubicBezTo>
                  <a:pt x="895112" y="1456896"/>
                  <a:pt x="1000103" y="1349419"/>
                  <a:pt x="1046921" y="1311965"/>
                </a:cubicBezTo>
                <a:cubicBezTo>
                  <a:pt x="1112073" y="1259844"/>
                  <a:pt x="1131520" y="1242314"/>
                  <a:pt x="1205947" y="1192696"/>
                </a:cubicBezTo>
                <a:cubicBezTo>
                  <a:pt x="1227379" y="1178408"/>
                  <a:pt x="1251602" y="1168394"/>
                  <a:pt x="1272208" y="1152939"/>
                </a:cubicBezTo>
                <a:cubicBezTo>
                  <a:pt x="1287201" y="1141694"/>
                  <a:pt x="1297735" y="1125380"/>
                  <a:pt x="1311965" y="1113183"/>
                </a:cubicBezTo>
                <a:cubicBezTo>
                  <a:pt x="1320370" y="1105979"/>
                  <a:pt x="1387948" y="1055313"/>
                  <a:pt x="1404730" y="1046922"/>
                </a:cubicBezTo>
                <a:cubicBezTo>
                  <a:pt x="1426007" y="1036283"/>
                  <a:pt x="1449253" y="1030078"/>
                  <a:pt x="1470991" y="1020417"/>
                </a:cubicBezTo>
                <a:cubicBezTo>
                  <a:pt x="1505537" y="1005063"/>
                  <a:pt x="1561171" y="974520"/>
                  <a:pt x="1590261" y="954157"/>
                </a:cubicBezTo>
                <a:cubicBezTo>
                  <a:pt x="1613433" y="937937"/>
                  <a:pt x="1636521" y="921149"/>
                  <a:pt x="1656521" y="901148"/>
                </a:cubicBezTo>
                <a:cubicBezTo>
                  <a:pt x="1667783" y="889886"/>
                  <a:pt x="1673470" y="874133"/>
                  <a:pt x="1683026" y="861391"/>
                </a:cubicBezTo>
                <a:cubicBezTo>
                  <a:pt x="1699997" y="838763"/>
                  <a:pt x="1720344" y="818665"/>
                  <a:pt x="1736034" y="795130"/>
                </a:cubicBezTo>
                <a:cubicBezTo>
                  <a:pt x="1754609" y="767267"/>
                  <a:pt x="1777562" y="704564"/>
                  <a:pt x="1789043" y="675861"/>
                </a:cubicBezTo>
                <a:cubicBezTo>
                  <a:pt x="1798095" y="603441"/>
                  <a:pt x="1819849" y="533060"/>
                  <a:pt x="1775791" y="463826"/>
                </a:cubicBezTo>
                <a:cubicBezTo>
                  <a:pt x="1761209" y="440911"/>
                  <a:pt x="1628029" y="389614"/>
                  <a:pt x="1616765" y="384313"/>
                </a:cubicBezTo>
                <a:cubicBezTo>
                  <a:pt x="1427812" y="295393"/>
                  <a:pt x="1548951" y="332432"/>
                  <a:pt x="1364974" y="291548"/>
                </a:cubicBezTo>
                <a:cubicBezTo>
                  <a:pt x="1325217" y="273878"/>
                  <a:pt x="1287778" y="249611"/>
                  <a:pt x="1245704" y="238539"/>
                </a:cubicBezTo>
                <a:cubicBezTo>
                  <a:pt x="1202771" y="227241"/>
                  <a:pt x="1157463" y="228450"/>
                  <a:pt x="1113182" y="225287"/>
                </a:cubicBezTo>
                <a:cubicBezTo>
                  <a:pt x="1033749" y="219613"/>
                  <a:pt x="954156" y="216452"/>
                  <a:pt x="874643" y="212035"/>
                </a:cubicBezTo>
                <a:cubicBezTo>
                  <a:pt x="790713" y="216452"/>
                  <a:pt x="705367" y="209316"/>
                  <a:pt x="622852" y="225287"/>
                </a:cubicBezTo>
                <a:cubicBezTo>
                  <a:pt x="491679" y="250675"/>
                  <a:pt x="482089" y="281164"/>
                  <a:pt x="397565" y="344557"/>
                </a:cubicBezTo>
                <a:cubicBezTo>
                  <a:pt x="328704" y="396203"/>
                  <a:pt x="385425" y="343629"/>
                  <a:pt x="304800" y="410817"/>
                </a:cubicBezTo>
                <a:cubicBezTo>
                  <a:pt x="295201" y="418816"/>
                  <a:pt x="285226" y="426926"/>
                  <a:pt x="278295" y="437322"/>
                </a:cubicBezTo>
                <a:cubicBezTo>
                  <a:pt x="267337" y="453759"/>
                  <a:pt x="260626" y="472661"/>
                  <a:pt x="251791" y="490330"/>
                </a:cubicBezTo>
                <a:cubicBezTo>
                  <a:pt x="247374" y="512417"/>
                  <a:pt x="241333" y="534241"/>
                  <a:pt x="238539" y="556591"/>
                </a:cubicBezTo>
                <a:cubicBezTo>
                  <a:pt x="226921" y="649539"/>
                  <a:pt x="215591" y="729840"/>
                  <a:pt x="238539" y="821635"/>
                </a:cubicBezTo>
                <a:cubicBezTo>
                  <a:pt x="242402" y="837086"/>
                  <a:pt x="256208" y="848139"/>
                  <a:pt x="265043" y="861391"/>
                </a:cubicBezTo>
                <a:cubicBezTo>
                  <a:pt x="269460" y="874643"/>
                  <a:pt x="268417" y="891270"/>
                  <a:pt x="278295" y="901148"/>
                </a:cubicBezTo>
                <a:cubicBezTo>
                  <a:pt x="301394" y="924247"/>
                  <a:pt x="354733" y="933509"/>
                  <a:pt x="384313" y="940904"/>
                </a:cubicBezTo>
                <a:cubicBezTo>
                  <a:pt x="481496" y="936487"/>
                  <a:pt x="580093" y="944753"/>
                  <a:pt x="675861" y="927652"/>
                </a:cubicBezTo>
                <a:cubicBezTo>
                  <a:pt x="707219" y="922052"/>
                  <a:pt x="729278" y="892910"/>
                  <a:pt x="755374" y="874643"/>
                </a:cubicBezTo>
                <a:cubicBezTo>
                  <a:pt x="773468" y="861977"/>
                  <a:pt x="793525" y="851230"/>
                  <a:pt x="808382" y="834887"/>
                </a:cubicBezTo>
                <a:cubicBezTo>
                  <a:pt x="845493" y="794065"/>
                  <a:pt x="882126" y="737524"/>
                  <a:pt x="914400" y="689113"/>
                </a:cubicBezTo>
                <a:cubicBezTo>
                  <a:pt x="1031028" y="747428"/>
                  <a:pt x="1036424" y="718890"/>
                  <a:pt x="1060174" y="861391"/>
                </a:cubicBezTo>
                <a:cubicBezTo>
                  <a:pt x="1075494" y="953308"/>
                  <a:pt x="1086678" y="1139687"/>
                  <a:pt x="1086678" y="1139687"/>
                </a:cubicBezTo>
                <a:cubicBezTo>
                  <a:pt x="1069008" y="1205948"/>
                  <a:pt x="1064337" y="1277133"/>
                  <a:pt x="1033669" y="1338470"/>
                </a:cubicBezTo>
                <a:cubicBezTo>
                  <a:pt x="1015044" y="1375721"/>
                  <a:pt x="835980" y="1417795"/>
                  <a:pt x="834887" y="1417983"/>
                </a:cubicBezTo>
                <a:cubicBezTo>
                  <a:pt x="751720" y="1432322"/>
                  <a:pt x="666262" y="1430148"/>
                  <a:pt x="583095" y="1444487"/>
                </a:cubicBezTo>
                <a:lnTo>
                  <a:pt x="198782" y="1510748"/>
                </a:lnTo>
                <a:cubicBezTo>
                  <a:pt x="181113" y="1537252"/>
                  <a:pt x="164041" y="1564165"/>
                  <a:pt x="145774" y="1590261"/>
                </a:cubicBezTo>
                <a:cubicBezTo>
                  <a:pt x="133108" y="1608356"/>
                  <a:pt x="117723" y="1624540"/>
                  <a:pt x="106017" y="1643270"/>
                </a:cubicBezTo>
                <a:cubicBezTo>
                  <a:pt x="95547" y="1660022"/>
                  <a:pt x="88348" y="1678609"/>
                  <a:pt x="79513" y="1696278"/>
                </a:cubicBezTo>
                <a:cubicBezTo>
                  <a:pt x="101600" y="1709530"/>
                  <a:pt x="120785" y="1729788"/>
                  <a:pt x="145774" y="1736035"/>
                </a:cubicBezTo>
                <a:cubicBezTo>
                  <a:pt x="193109" y="1747869"/>
                  <a:pt x="242998" y="1744432"/>
                  <a:pt x="291547" y="1749287"/>
                </a:cubicBezTo>
                <a:cubicBezTo>
                  <a:pt x="331350" y="1753267"/>
                  <a:pt x="371060" y="1758122"/>
                  <a:pt x="410817" y="1762539"/>
                </a:cubicBezTo>
                <a:cubicBezTo>
                  <a:pt x="538921" y="1753704"/>
                  <a:pt x="668377" y="1756590"/>
                  <a:pt x="795130" y="1736035"/>
                </a:cubicBezTo>
                <a:cubicBezTo>
                  <a:pt x="881528" y="1722025"/>
                  <a:pt x="954568" y="1633362"/>
                  <a:pt x="1007165" y="1577009"/>
                </a:cubicBezTo>
                <a:cubicBezTo>
                  <a:pt x="1075893" y="1503372"/>
                  <a:pt x="1121772" y="1445495"/>
                  <a:pt x="1166191" y="1351722"/>
                </a:cubicBezTo>
                <a:cubicBezTo>
                  <a:pt x="1184131" y="1313849"/>
                  <a:pt x="1191852" y="1271918"/>
                  <a:pt x="1205947" y="1232452"/>
                </a:cubicBezTo>
                <a:cubicBezTo>
                  <a:pt x="1213948" y="1210049"/>
                  <a:pt x="1223617" y="1188278"/>
                  <a:pt x="1232452" y="1166191"/>
                </a:cubicBezTo>
                <a:cubicBezTo>
                  <a:pt x="1236869" y="1139687"/>
                  <a:pt x="1242371" y="1113340"/>
                  <a:pt x="1245704" y="1086678"/>
                </a:cubicBezTo>
                <a:cubicBezTo>
                  <a:pt x="1251210" y="1042627"/>
                  <a:pt x="1241162" y="994829"/>
                  <a:pt x="1258956" y="954157"/>
                </a:cubicBezTo>
                <a:cubicBezTo>
                  <a:pt x="1295523" y="870575"/>
                  <a:pt x="1384055" y="857913"/>
                  <a:pt x="1457739" y="834887"/>
                </a:cubicBezTo>
                <a:cubicBezTo>
                  <a:pt x="1576117" y="797895"/>
                  <a:pt x="1542074" y="809226"/>
                  <a:pt x="1683026" y="795130"/>
                </a:cubicBezTo>
                <a:cubicBezTo>
                  <a:pt x="1718365" y="812800"/>
                  <a:pt x="1752727" y="832575"/>
                  <a:pt x="1789043" y="848139"/>
                </a:cubicBezTo>
                <a:cubicBezTo>
                  <a:pt x="1814722" y="859144"/>
                  <a:pt x="1868556" y="874643"/>
                  <a:pt x="1868556" y="874643"/>
                </a:cubicBezTo>
                <a:cubicBezTo>
                  <a:pt x="1864139" y="1135269"/>
                  <a:pt x="1874212" y="1396545"/>
                  <a:pt x="1855304" y="1656522"/>
                </a:cubicBezTo>
                <a:cubicBezTo>
                  <a:pt x="1853702" y="1678551"/>
                  <a:pt x="1825425" y="1623268"/>
                  <a:pt x="1815547" y="1603513"/>
                </a:cubicBezTo>
                <a:cubicBezTo>
                  <a:pt x="1803053" y="1578525"/>
                  <a:pt x="1799788" y="1549789"/>
                  <a:pt x="1789043" y="1524000"/>
                </a:cubicBezTo>
                <a:cubicBezTo>
                  <a:pt x="1777646" y="1496647"/>
                  <a:pt x="1762539" y="1470991"/>
                  <a:pt x="1749287" y="1444487"/>
                </a:cubicBezTo>
                <a:cubicBezTo>
                  <a:pt x="1744869" y="1417983"/>
                  <a:pt x="1745217" y="1390226"/>
                  <a:pt x="1736034" y="1364974"/>
                </a:cubicBezTo>
                <a:cubicBezTo>
                  <a:pt x="1709670" y="1292472"/>
                  <a:pt x="1643269" y="1152939"/>
                  <a:pt x="1643269" y="1152939"/>
                </a:cubicBezTo>
                <a:cubicBezTo>
                  <a:pt x="1621146" y="953827"/>
                  <a:pt x="1640559" y="1108821"/>
                  <a:pt x="1616765" y="954157"/>
                </a:cubicBezTo>
                <a:cubicBezTo>
                  <a:pt x="1607790" y="895820"/>
                  <a:pt x="1604257" y="851114"/>
                  <a:pt x="1590261" y="795130"/>
                </a:cubicBezTo>
                <a:cubicBezTo>
                  <a:pt x="1586873" y="781578"/>
                  <a:pt x="1580846" y="768805"/>
                  <a:pt x="1577008" y="755374"/>
                </a:cubicBezTo>
                <a:cubicBezTo>
                  <a:pt x="1572004" y="737861"/>
                  <a:pt x="1570151" y="719419"/>
                  <a:pt x="1563756" y="702365"/>
                </a:cubicBezTo>
                <a:cubicBezTo>
                  <a:pt x="1556820" y="683868"/>
                  <a:pt x="1545034" y="667515"/>
                  <a:pt x="1537252" y="649357"/>
                </a:cubicBezTo>
                <a:cubicBezTo>
                  <a:pt x="1531749" y="636517"/>
                  <a:pt x="1530247" y="622094"/>
                  <a:pt x="1524000" y="609600"/>
                </a:cubicBezTo>
                <a:cubicBezTo>
                  <a:pt x="1448932" y="459464"/>
                  <a:pt x="1521133" y="610887"/>
                  <a:pt x="1444487" y="503583"/>
                </a:cubicBezTo>
                <a:cubicBezTo>
                  <a:pt x="1433004" y="487507"/>
                  <a:pt x="1431951" y="464543"/>
                  <a:pt x="1417982" y="450574"/>
                </a:cubicBezTo>
                <a:cubicBezTo>
                  <a:pt x="1404013" y="436605"/>
                  <a:pt x="1381411" y="435028"/>
                  <a:pt x="1364974" y="424070"/>
                </a:cubicBezTo>
                <a:cubicBezTo>
                  <a:pt x="1354578" y="417139"/>
                  <a:pt x="1347304" y="406400"/>
                  <a:pt x="1338469" y="397565"/>
                </a:cubicBezTo>
                <a:cubicBezTo>
                  <a:pt x="1241286" y="401982"/>
                  <a:pt x="1143609" y="400074"/>
                  <a:pt x="1046921" y="410817"/>
                </a:cubicBezTo>
                <a:cubicBezTo>
                  <a:pt x="1023278" y="413444"/>
                  <a:pt x="1000149" y="423680"/>
                  <a:pt x="980661" y="437322"/>
                </a:cubicBezTo>
                <a:cubicBezTo>
                  <a:pt x="955072" y="455235"/>
                  <a:pt x="914400" y="503583"/>
                  <a:pt x="914400" y="503583"/>
                </a:cubicBezTo>
                <a:cubicBezTo>
                  <a:pt x="887781" y="583435"/>
                  <a:pt x="894251" y="534242"/>
                  <a:pt x="954156" y="662609"/>
                </a:cubicBezTo>
                <a:cubicBezTo>
                  <a:pt x="1022456" y="808965"/>
                  <a:pt x="962107" y="676239"/>
                  <a:pt x="1046921" y="821635"/>
                </a:cubicBezTo>
                <a:cubicBezTo>
                  <a:pt x="1061852" y="847231"/>
                  <a:pt x="1071432" y="875738"/>
                  <a:pt x="1086678" y="901148"/>
                </a:cubicBezTo>
                <a:cubicBezTo>
                  <a:pt x="1151907" y="1009864"/>
                  <a:pt x="1100647" y="912681"/>
                  <a:pt x="1152939" y="980661"/>
                </a:cubicBezTo>
                <a:cubicBezTo>
                  <a:pt x="1189572" y="1028284"/>
                  <a:pt x="1225627" y="1076444"/>
                  <a:pt x="1258956" y="1126435"/>
                </a:cubicBezTo>
                <a:cubicBezTo>
                  <a:pt x="1267791" y="1139687"/>
                  <a:pt x="1275265" y="1153955"/>
                  <a:pt x="1285461" y="1166191"/>
                </a:cubicBezTo>
                <a:cubicBezTo>
                  <a:pt x="1297459" y="1180589"/>
                  <a:pt x="1314324" y="1190697"/>
                  <a:pt x="1325217" y="1205948"/>
                </a:cubicBezTo>
                <a:cubicBezTo>
                  <a:pt x="1336699" y="1222024"/>
                  <a:pt x="1341557" y="1242017"/>
                  <a:pt x="1351721" y="1258957"/>
                </a:cubicBezTo>
                <a:cubicBezTo>
                  <a:pt x="1368110" y="1286272"/>
                  <a:pt x="1404730" y="1338470"/>
                  <a:pt x="1404730" y="1338470"/>
                </a:cubicBezTo>
                <a:cubicBezTo>
                  <a:pt x="1411448" y="1361983"/>
                  <a:pt x="1437473" y="1449175"/>
                  <a:pt x="1444487" y="1484243"/>
                </a:cubicBezTo>
                <a:cubicBezTo>
                  <a:pt x="1449757" y="1510591"/>
                  <a:pt x="1453322" y="1537252"/>
                  <a:pt x="1457739" y="1563757"/>
                </a:cubicBezTo>
                <a:cubicBezTo>
                  <a:pt x="1453322" y="1647687"/>
                  <a:pt x="1465579" y="1734191"/>
                  <a:pt x="1444487" y="1815548"/>
                </a:cubicBezTo>
                <a:cubicBezTo>
                  <a:pt x="1433401" y="1858308"/>
                  <a:pt x="1396210" y="1890329"/>
                  <a:pt x="1364974" y="1921565"/>
                </a:cubicBezTo>
                <a:cubicBezTo>
                  <a:pt x="1348072" y="1938467"/>
                  <a:pt x="1311818" y="1979919"/>
                  <a:pt x="1285461" y="1987826"/>
                </a:cubicBezTo>
                <a:cubicBezTo>
                  <a:pt x="1233705" y="2003353"/>
                  <a:pt x="996911" y="2014130"/>
                  <a:pt x="993913" y="2014330"/>
                </a:cubicBezTo>
                <a:cubicBezTo>
                  <a:pt x="909982" y="2009913"/>
                  <a:pt x="825112" y="2014356"/>
                  <a:pt x="742121" y="2001078"/>
                </a:cubicBezTo>
                <a:cubicBezTo>
                  <a:pt x="698122" y="1994038"/>
                  <a:pt x="627700" y="1936531"/>
                  <a:pt x="596347" y="1908313"/>
                </a:cubicBezTo>
                <a:cubicBezTo>
                  <a:pt x="541877" y="1859290"/>
                  <a:pt x="529448" y="1843807"/>
                  <a:pt x="490330" y="1789043"/>
                </a:cubicBezTo>
                <a:cubicBezTo>
                  <a:pt x="481073" y="1776083"/>
                  <a:pt x="471728" y="1763115"/>
                  <a:pt x="463826" y="1749287"/>
                </a:cubicBezTo>
                <a:cubicBezTo>
                  <a:pt x="454025" y="1732135"/>
                  <a:pt x="446156" y="1713948"/>
                  <a:pt x="437321" y="1696278"/>
                </a:cubicBezTo>
                <a:cubicBezTo>
                  <a:pt x="403241" y="1559958"/>
                  <a:pt x="415968" y="1626321"/>
                  <a:pt x="397565" y="1497496"/>
                </a:cubicBezTo>
                <a:cubicBezTo>
                  <a:pt x="401982" y="1338470"/>
                  <a:pt x="410817" y="1179505"/>
                  <a:pt x="410817" y="1020417"/>
                </a:cubicBezTo>
                <a:cubicBezTo>
                  <a:pt x="410817" y="936371"/>
                  <a:pt x="407990" y="852023"/>
                  <a:pt x="397565" y="768626"/>
                </a:cubicBezTo>
                <a:cubicBezTo>
                  <a:pt x="394614" y="745021"/>
                  <a:pt x="382452" y="723249"/>
                  <a:pt x="371061" y="702365"/>
                </a:cubicBezTo>
                <a:cubicBezTo>
                  <a:pt x="355808" y="674400"/>
                  <a:pt x="318052" y="622852"/>
                  <a:pt x="318052" y="622852"/>
                </a:cubicBezTo>
                <a:cubicBezTo>
                  <a:pt x="322469" y="561009"/>
                  <a:pt x="311698" y="496141"/>
                  <a:pt x="331304" y="437322"/>
                </a:cubicBezTo>
                <a:cubicBezTo>
                  <a:pt x="337064" y="420043"/>
                  <a:pt x="366100" y="424070"/>
                  <a:pt x="384313" y="424070"/>
                </a:cubicBezTo>
                <a:cubicBezTo>
                  <a:pt x="419927" y="424070"/>
                  <a:pt x="454991" y="432905"/>
                  <a:pt x="490330" y="437322"/>
                </a:cubicBezTo>
                <a:cubicBezTo>
                  <a:pt x="516834" y="450574"/>
                  <a:pt x="546704" y="458567"/>
                  <a:pt x="569843" y="477078"/>
                </a:cubicBezTo>
                <a:cubicBezTo>
                  <a:pt x="613747" y="512201"/>
                  <a:pt x="660186" y="548136"/>
                  <a:pt x="689113" y="596348"/>
                </a:cubicBezTo>
                <a:cubicBezTo>
                  <a:pt x="740232" y="681548"/>
                  <a:pt x="713414" y="642003"/>
                  <a:pt x="768626" y="715617"/>
                </a:cubicBezTo>
                <a:cubicBezTo>
                  <a:pt x="794505" y="845012"/>
                  <a:pt x="764001" y="716150"/>
                  <a:pt x="821634" y="874643"/>
                </a:cubicBezTo>
                <a:cubicBezTo>
                  <a:pt x="845503" y="940283"/>
                  <a:pt x="868707" y="1006268"/>
                  <a:pt x="887895" y="1073426"/>
                </a:cubicBezTo>
                <a:cubicBezTo>
                  <a:pt x="938264" y="1249712"/>
                  <a:pt x="889639" y="1091470"/>
                  <a:pt x="940904" y="1232452"/>
                </a:cubicBezTo>
                <a:cubicBezTo>
                  <a:pt x="950451" y="1258708"/>
                  <a:pt x="951911" y="1288719"/>
                  <a:pt x="967408" y="1311965"/>
                </a:cubicBezTo>
                <a:cubicBezTo>
                  <a:pt x="1006165" y="1370099"/>
                  <a:pt x="984357" y="1338980"/>
                  <a:pt x="1033669" y="1404730"/>
                </a:cubicBezTo>
                <a:cubicBezTo>
                  <a:pt x="1038086" y="1422400"/>
                  <a:pt x="1038776" y="1441448"/>
                  <a:pt x="1046921" y="1457739"/>
                </a:cubicBezTo>
                <a:cubicBezTo>
                  <a:pt x="1070173" y="1504243"/>
                  <a:pt x="1094606" y="1513372"/>
                  <a:pt x="1126434" y="1550504"/>
                </a:cubicBezTo>
                <a:cubicBezTo>
                  <a:pt x="1140808" y="1567274"/>
                  <a:pt x="1149421" y="1589139"/>
                  <a:pt x="1166191" y="1603513"/>
                </a:cubicBezTo>
                <a:cubicBezTo>
                  <a:pt x="1181190" y="1616369"/>
                  <a:pt x="1201931" y="1620423"/>
                  <a:pt x="1219200" y="1630017"/>
                </a:cubicBezTo>
                <a:cubicBezTo>
                  <a:pt x="1241716" y="1642526"/>
                  <a:pt x="1261923" y="1659313"/>
                  <a:pt x="1285461" y="1669774"/>
                </a:cubicBezTo>
                <a:cubicBezTo>
                  <a:pt x="1302104" y="1677171"/>
                  <a:pt x="1320416" y="1680619"/>
                  <a:pt x="1338469" y="1683026"/>
                </a:cubicBezTo>
                <a:cubicBezTo>
                  <a:pt x="1443859" y="1697078"/>
                  <a:pt x="1444357" y="1696278"/>
                  <a:pt x="1510747" y="1696278"/>
                </a:cubicBezTo>
              </a:path>
            </a:pathLst>
          </a:cu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C0126D-FAD5-451A-A175-095A1CA277D7}"/>
              </a:ext>
            </a:extLst>
          </p:cNvPr>
          <p:cNvSpPr txBox="1"/>
          <p:nvPr/>
        </p:nvSpPr>
        <p:spPr>
          <a:xfrm>
            <a:off x="1013792" y="2294615"/>
            <a:ext cx="3034748" cy="226876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4" name="y2mate.com - superman_animated_series_theme_song_Gm5TFS8sjvc">
            <a:hlinkClick r:id="" action="ppaction://media"/>
            <a:extLst>
              <a:ext uri="{FF2B5EF4-FFF2-40B4-BE49-F238E27FC236}">
                <a16:creationId xmlns:a16="http://schemas.microsoft.com/office/drawing/2014/main" id="{69FD796A-4A50-4F94-A6FB-F8082CC61F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02325" y="31241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543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9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94</Words>
  <Application>Microsoft Office PowerPoint</Application>
  <PresentationFormat>Widescreen</PresentationFormat>
  <Paragraphs>25</Paragraphs>
  <Slides>17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Mark Making </vt:lpstr>
      <vt:lpstr>Grey Wavy Lines </vt:lpstr>
      <vt:lpstr>PowerPoint Presentation</vt:lpstr>
      <vt:lpstr>Red Stars </vt:lpstr>
      <vt:lpstr>PowerPoint Presentation</vt:lpstr>
      <vt:lpstr>Yellow up and down zig zags  </vt:lpstr>
      <vt:lpstr>PowerPoint Presentation</vt:lpstr>
      <vt:lpstr>Blue Scribbles</vt:lpstr>
      <vt:lpstr>PowerPoint Presentation</vt:lpstr>
      <vt:lpstr>Blue spirals </vt:lpstr>
      <vt:lpstr>PowerPoint Presentation</vt:lpstr>
      <vt:lpstr>Green Dots</vt:lpstr>
      <vt:lpstr>PowerPoint Presentation</vt:lpstr>
      <vt:lpstr>Green Zig Zags -  Left to Right </vt:lpstr>
      <vt:lpstr>PowerPoint Presentation</vt:lpstr>
      <vt:lpstr>Red Dashes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Mark Making</dc:title>
  <dc:creator>Amy Metters-McIntyre</dc:creator>
  <cp:lastModifiedBy>Amy Metters-McIntyre</cp:lastModifiedBy>
  <cp:revision>15</cp:revision>
  <dcterms:created xsi:type="dcterms:W3CDTF">2020-01-05T09:56:20Z</dcterms:created>
  <dcterms:modified xsi:type="dcterms:W3CDTF">2020-01-10T11:32:44Z</dcterms:modified>
</cp:coreProperties>
</file>